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chtkarspel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2E3A466F-D369-7D76-A3E9-BC627B0451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763" y="4560410"/>
            <a:ext cx="2042172"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71533491-6213-99A7-0B6F-475F67D04C8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6189" y="3847786"/>
            <a:ext cx="1419620"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6</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2024-10-04T14:39:49Z</dcterms:modified>
</cp:coreProperties>
</file>