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60"/>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4-10-2024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4-10-2024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achtkarspel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Graphics, logo&#10;&#10;Automatisch gegenereerde beschrijving">
            <a:extLst>
              <a:ext uri="{FF2B5EF4-FFF2-40B4-BE49-F238E27FC236}">
                <a16:creationId xmlns:a16="http://schemas.microsoft.com/office/drawing/2014/main" id="{2E3A466F-D369-7D76-A3E9-BC627B0451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4763" y="4560410"/>
            <a:ext cx="2042172" cy="2103437"/>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ettertype, Graphics, logo&#10;&#10;Automatisch gegenereerde beschrijving">
            <a:extLst>
              <a:ext uri="{FF2B5EF4-FFF2-40B4-BE49-F238E27FC236}">
                <a16:creationId xmlns:a16="http://schemas.microsoft.com/office/drawing/2014/main" id="{71533491-6213-99A7-0B6F-475F67D04C8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46189" y="3847786"/>
            <a:ext cx="1419620" cy="146220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6</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4274</cp:revision>
  <dcterms:created xsi:type="dcterms:W3CDTF">2019-07-30T10:24:44Z</dcterms:created>
  <dcterms:modified xsi:type="dcterms:W3CDTF">2024-10-04T14:39:49Z</dcterms:modified>
</cp:coreProperties>
</file>