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lmelo/"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B9954EE0-1DC4-8071-55DC-38F7A751D1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577" y="4560888"/>
            <a:ext cx="2049462" cy="20494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AED36C90-8F34-863F-48F4-7E8B70A3E7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8929" y="3972910"/>
            <a:ext cx="1336138" cy="133613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4277</cp:revision>
  <dcterms:created xsi:type="dcterms:W3CDTF">2019-07-30T10:24:44Z</dcterms:created>
  <dcterms:modified xsi:type="dcterms:W3CDTF">2024-11-14T13:14:56Z</dcterms:modified>
</cp:coreProperties>
</file>