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99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26-3-2024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26-3-2024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alphenchaam/"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83439187-9281-37A2-CB5D-C0E8CAFAA60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2907" y="4926754"/>
            <a:ext cx="2116945" cy="1807871"/>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0C24B3E9-1B55-6D8E-F109-7C80B7778C0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11631" y="3481954"/>
            <a:ext cx="2116945" cy="1807871"/>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4272</cp:revision>
  <dcterms:created xsi:type="dcterms:W3CDTF">2019-07-30T10:24:44Z</dcterms:created>
  <dcterms:modified xsi:type="dcterms:W3CDTF">2024-03-26T07:35:56Z</dcterms:modified>
</cp:coreProperties>
</file>