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91" d="100"/>
          <a:sy n="91" d="100"/>
        </p:scale>
        <p:origin x="1368" y="9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19-2-2024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19-2-2024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altena/"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logo, Graphics&#10;&#10;Automatisch gegenereerde beschrijving">
            <a:extLst>
              <a:ext uri="{FF2B5EF4-FFF2-40B4-BE49-F238E27FC236}">
                <a16:creationId xmlns:a16="http://schemas.microsoft.com/office/drawing/2014/main" id="{67B4B83E-86BE-36A5-7E80-2A973B83C90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8774" y="5008086"/>
            <a:ext cx="2117342" cy="1655762"/>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logo, Graphics&#10;&#10;Automatisch gegenereerde beschrijving">
            <a:extLst>
              <a:ext uri="{FF2B5EF4-FFF2-40B4-BE49-F238E27FC236}">
                <a16:creationId xmlns:a16="http://schemas.microsoft.com/office/drawing/2014/main" id="{1B663F28-2A2F-75EA-C06F-91F4C71C8AA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56886" y="4040761"/>
            <a:ext cx="1623061" cy="1269234"/>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4272</cp:revision>
  <dcterms:created xsi:type="dcterms:W3CDTF">2019-07-30T10:24:44Z</dcterms:created>
  <dcterms:modified xsi:type="dcterms:W3CDTF">2024-02-19T08:53:19Z</dcterms:modified>
</cp:coreProperties>
</file>