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27-2-2024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27-2-2024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mstelve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ACE61E59-D50E-1A85-5158-6B690F1CC3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19" y="4755754"/>
            <a:ext cx="3335381" cy="178109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chermopname&#10;&#10;Automatisch gegenereerde beschrijving">
            <a:extLst>
              <a:ext uri="{FF2B5EF4-FFF2-40B4-BE49-F238E27FC236}">
                <a16:creationId xmlns:a16="http://schemas.microsoft.com/office/drawing/2014/main" id="{370BE2EC-C0A5-971E-D699-D00366FE12D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4562" y="4081029"/>
            <a:ext cx="2328404" cy="124336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2024-02-27T13:04:44Z</dcterms:modified>
</cp:coreProperties>
</file>