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28-5-2024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28-5-2024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msterda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DC1B5AD2-C92D-8E85-D8B3-FD1A5D42F7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462" y="4836301"/>
            <a:ext cx="1539341" cy="155165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BBDA782E-36EB-182D-88DD-7310F82343F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1298" y="3866277"/>
            <a:ext cx="1539341" cy="155165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2024-05-28T07:11:37Z</dcterms:modified>
</cp:coreProperties>
</file>