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100" d="100"/>
          <a:sy n="100" d="100"/>
        </p:scale>
        <p:origin x="1008" y="-210"/>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21-10-2024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21-10-2024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assen/"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descr="Afbeelding met Lettertype, Graphics, logo, Elektrisch blauw&#10;&#10;Automatisch gegenereerde beschrijving">
            <a:extLst>
              <a:ext uri="{FF2B5EF4-FFF2-40B4-BE49-F238E27FC236}">
                <a16:creationId xmlns:a16="http://schemas.microsoft.com/office/drawing/2014/main" id="{BDBF66A6-6B5C-496A-0A80-0EB65767446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8774" y="5006022"/>
            <a:ext cx="2508730" cy="1655762"/>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descr="Afbeelding met Lettertype, Graphics, logo, Elektrisch blauw&#10;&#10;Automatisch gegenereerde beschrijving">
            <a:extLst>
              <a:ext uri="{FF2B5EF4-FFF2-40B4-BE49-F238E27FC236}">
                <a16:creationId xmlns:a16="http://schemas.microsoft.com/office/drawing/2014/main" id="{7FAD7539-A776-B131-42C4-03C05A5C2638}"/>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310924" y="4218308"/>
            <a:ext cx="1508601" cy="995676"/>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Kirley Schreurs</cp:lastModifiedBy>
  <cp:revision>4274</cp:revision>
  <dcterms:created xsi:type="dcterms:W3CDTF">2019-07-30T10:24:44Z</dcterms:created>
  <dcterms:modified xsi:type="dcterms:W3CDTF">2024-10-21T11:14:00Z</dcterms:modified>
</cp:coreProperties>
</file>