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15-7-2024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15-7-2024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ast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schermopname, logo&#10;&#10;Automatisch gegenereerde beschrijving">
            <a:extLst>
              <a:ext uri="{FF2B5EF4-FFF2-40B4-BE49-F238E27FC236}">
                <a16:creationId xmlns:a16="http://schemas.microsoft.com/office/drawing/2014/main" id="{9D3FEE03-6694-B489-D75F-D388FF25830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3" y="4664174"/>
            <a:ext cx="2236771" cy="199967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schermopname, logo&#10;&#10;Automatisch gegenereerde beschrijving">
            <a:extLst>
              <a:ext uri="{FF2B5EF4-FFF2-40B4-BE49-F238E27FC236}">
                <a16:creationId xmlns:a16="http://schemas.microsoft.com/office/drawing/2014/main" id="{F1322B97-F1ED-1353-A71F-3B9CB30C97D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49329" y="4062239"/>
            <a:ext cx="1376740" cy="1230806"/>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2024-07-15T07:55:58Z</dcterms:modified>
</cp:coreProperties>
</file>