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100" d="100"/>
          <a:sy n="100" d="100"/>
        </p:scale>
        <p:origin x="1008" y="-15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7-10-2024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7-10-2024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baarlenassau/"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descr="Afbeelding met tekst, Lettertype, Graphics, logo&#10;&#10;Automatisch gegenereerde beschrijving">
            <a:extLst>
              <a:ext uri="{FF2B5EF4-FFF2-40B4-BE49-F238E27FC236}">
                <a16:creationId xmlns:a16="http://schemas.microsoft.com/office/drawing/2014/main" id="{F4C352DD-8287-0657-B399-C51B70B3E98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8773" y="4741023"/>
            <a:ext cx="2251551" cy="1922825"/>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descr="Afbeelding met tekst, Lettertype, Graphics, logo&#10;&#10;Automatisch gegenereerde beschrijving">
            <a:extLst>
              <a:ext uri="{FF2B5EF4-FFF2-40B4-BE49-F238E27FC236}">
                <a16:creationId xmlns:a16="http://schemas.microsoft.com/office/drawing/2014/main" id="{390114F6-7B52-962C-EA3E-5019AC0BDE22}"/>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81701" y="4041181"/>
            <a:ext cx="1546702" cy="1320884"/>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Kirley Schreurs</cp:lastModifiedBy>
  <cp:revision>4274</cp:revision>
  <dcterms:created xsi:type="dcterms:W3CDTF">2019-07-30T10:24:44Z</dcterms:created>
  <dcterms:modified xsi:type="dcterms:W3CDTF">2024-10-07T11:42:29Z</dcterms:modified>
</cp:coreProperties>
</file>