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1334" y="8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arend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38424D08-4073-D9A0-F039-BBD6EE81D6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08086"/>
            <a:ext cx="2542231"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822CA294-EAD8-9135-280F-5A3FBD2BC53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282633"/>
            <a:ext cx="1577395" cy="102736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Piet Boekhoudt</cp:lastModifiedBy>
  <cp:revision>4274</cp:revision>
  <dcterms:created xsi:type="dcterms:W3CDTF">2019-07-30T10:24:44Z</dcterms:created>
  <dcterms:modified xsi:type="dcterms:W3CDTF">2024-04-28T12:45:49Z</dcterms:modified>
</cp:coreProperties>
</file>