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12-4-2024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12-4-2024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beek/"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descr="Afbeelding met tekst, logo, schermopname, Lettertype&#10;&#10;Automatisch gegenereerde beschrijving">
            <a:extLst>
              <a:ext uri="{FF2B5EF4-FFF2-40B4-BE49-F238E27FC236}">
                <a16:creationId xmlns:a16="http://schemas.microsoft.com/office/drawing/2014/main" id="{9FBDD67A-167C-2C61-14EA-32E94D00A7F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2225" y="4490334"/>
            <a:ext cx="1920036" cy="2108200"/>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ogo, schermopname, Lettertype&#10;&#10;Automatisch gegenereerde beschrijving">
            <a:extLst>
              <a:ext uri="{FF2B5EF4-FFF2-40B4-BE49-F238E27FC236}">
                <a16:creationId xmlns:a16="http://schemas.microsoft.com/office/drawing/2014/main" id="{F117939C-49B6-FE72-3E19-7AA55D9FF26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99882" y="3760227"/>
            <a:ext cx="1411446" cy="1549768"/>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1</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4272</cp:revision>
  <dcterms:created xsi:type="dcterms:W3CDTF">2019-07-30T10:24:44Z</dcterms:created>
  <dcterms:modified xsi:type="dcterms:W3CDTF">2024-04-12T15:03:14Z</dcterms:modified>
</cp:coreProperties>
</file>