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15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16-9-2024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16-9-2024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bergendal/"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logo, schermopname&#10;&#10;Automatisch gegenereerde beschrijving">
            <a:extLst>
              <a:ext uri="{FF2B5EF4-FFF2-40B4-BE49-F238E27FC236}">
                <a16:creationId xmlns:a16="http://schemas.microsoft.com/office/drawing/2014/main" id="{1EB5866F-8BC3-1CFA-1603-D4CDEA5F7DA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0115" y="5038725"/>
            <a:ext cx="2482248" cy="1548923"/>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logo, schermopname&#10;&#10;Automatisch gegenereerde beschrijving">
            <a:extLst>
              <a:ext uri="{FF2B5EF4-FFF2-40B4-BE49-F238E27FC236}">
                <a16:creationId xmlns:a16="http://schemas.microsoft.com/office/drawing/2014/main" id="{F4DD838D-0BBE-08C7-57A9-3084418936A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82384" y="4265909"/>
            <a:ext cx="1650627" cy="1029991"/>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4274</cp:revision>
  <dcterms:created xsi:type="dcterms:W3CDTF">2019-07-30T10:24:44Z</dcterms:created>
  <dcterms:modified xsi:type="dcterms:W3CDTF">2024-09-16T12:42:53Z</dcterms:modified>
</cp:coreProperties>
</file>