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6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25-11-2024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25-11-2024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ergenlimbu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Graphics&#10;&#10;Automatisch gegenereerde beschrijving">
            <a:extLst>
              <a:ext uri="{FF2B5EF4-FFF2-40B4-BE49-F238E27FC236}">
                <a16:creationId xmlns:a16="http://schemas.microsoft.com/office/drawing/2014/main" id="{CFD2BEEE-002A-83F7-18A1-5C68BD70AC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051" y="4476044"/>
            <a:ext cx="2480399" cy="213810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BF0F03C2-8305-0704-F43C-EC742222D12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39251" y="4038600"/>
            <a:ext cx="1396691" cy="120394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2024-11-25T09:02:47Z</dcterms:modified>
</cp:coreProperties>
</file>