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un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6B33619-E770-E7E3-AFE5-40C4F1B496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7288" y="5299460"/>
            <a:ext cx="2282712" cy="136962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BBA5100-4CA1-1967-2B7E-3F36E6A0F9C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9354" y="4492101"/>
            <a:ext cx="1542056" cy="9252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2024-07-25T12:55:43Z</dcterms:modified>
</cp:coreProperties>
</file>