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99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17-6-2024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17-6-2024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beverwijk/"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521D4DBD-2159-106C-D6F9-527099849F8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40" y="4904246"/>
            <a:ext cx="1284455" cy="1764841"/>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367698FD-A255-38E3-FC97-FD0446D8A0F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65328" y="3546499"/>
            <a:ext cx="1284455" cy="1764841"/>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4272</cp:revision>
  <dcterms:created xsi:type="dcterms:W3CDTF">2019-07-30T10:24:44Z</dcterms:created>
  <dcterms:modified xsi:type="dcterms:W3CDTF">2024-06-17T11:57:30Z</dcterms:modified>
</cp:coreProperties>
</file>