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105" d="100"/>
          <a:sy n="105" d="100"/>
        </p:scale>
        <p:origin x="852" y="8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26-4-2024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26-4-2024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loemendaa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ACEFFDF5-43CF-BC5F-4B84-94B5B6E4178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0553" y="4621157"/>
            <a:ext cx="1755998" cy="181570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DCE1A1F8-AD7C-E6EC-E652-7180642F5A1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3868" y="4114369"/>
            <a:ext cx="1212475" cy="125369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2024-04-26T09:27:20Z</dcterms:modified>
</cp:coreProperties>
</file>