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105" d="100"/>
          <a:sy n="105" d="100"/>
        </p:scale>
        <p:origin x="852" y="84"/>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26-4-2024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26-4-2024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bloemendaal/"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ACEFFDF5-43CF-BC5F-4B84-94B5B6E4178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0553" y="4621157"/>
            <a:ext cx="1755998" cy="1815702"/>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DCE1A1F8-AD7C-E6EC-E652-7180642F5A1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83868" y="4114369"/>
            <a:ext cx="1212475" cy="1253699"/>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4272</cp:revision>
  <dcterms:created xsi:type="dcterms:W3CDTF">2019-07-30T10:24:44Z</dcterms:created>
  <dcterms:modified xsi:type="dcterms:W3CDTF">2024-04-26T09:27:20Z</dcterms:modified>
</cp:coreProperties>
</file>