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23-5-2024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23-5-2024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boxtel/"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Lettertype, logo, Graphics&#10;&#10;Automatisch gegenereerde beschrijving">
            <a:extLst>
              <a:ext uri="{FF2B5EF4-FFF2-40B4-BE49-F238E27FC236}">
                <a16:creationId xmlns:a16="http://schemas.microsoft.com/office/drawing/2014/main" id="{6C7A53BF-602C-8F77-055C-950FAC849CE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8805" y="4862287"/>
            <a:ext cx="3205627" cy="180156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Graphics&#10;&#10;Automatisch gegenereerde beschrijving">
            <a:extLst>
              <a:ext uri="{FF2B5EF4-FFF2-40B4-BE49-F238E27FC236}">
                <a16:creationId xmlns:a16="http://schemas.microsoft.com/office/drawing/2014/main" id="{6C7A53BF-602C-8F77-055C-950FAC849CE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88518" y="4078514"/>
            <a:ext cx="2190117" cy="1230845"/>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2024-05-23T11:59:02Z</dcterms:modified>
</cp:coreProperties>
</file>