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12-8-2024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12-8-2024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reda/"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B5E3C768-D15C-D9F8-BA19-DA63CB6D3A8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6785" y="5077686"/>
            <a:ext cx="1981307" cy="148201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71539D66-A876-C4C1-C659-8BF03A38310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64565" y="4518734"/>
            <a:ext cx="1173791" cy="87799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4275</cp:revision>
  <dcterms:created xsi:type="dcterms:W3CDTF">2019-07-30T10:24:44Z</dcterms:created>
  <dcterms:modified xsi:type="dcterms:W3CDTF">2024-08-12T07:53:13Z</dcterms:modified>
</cp:coreProperties>
</file>