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1-11-2024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1-11-2024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cranendonck/"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Graphics, logo&#10;&#10;Automatisch gegenereerde beschrijving">
            <a:extLst>
              <a:ext uri="{FF2B5EF4-FFF2-40B4-BE49-F238E27FC236}">
                <a16:creationId xmlns:a16="http://schemas.microsoft.com/office/drawing/2014/main" id="{D3207094-47AB-9E35-FE44-C4C808F3C9C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4790" y="4560411"/>
            <a:ext cx="2537072" cy="2105769"/>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Graphics, logo&#10;&#10;Automatisch gegenereerde beschrijving">
            <a:extLst>
              <a:ext uri="{FF2B5EF4-FFF2-40B4-BE49-F238E27FC236}">
                <a16:creationId xmlns:a16="http://schemas.microsoft.com/office/drawing/2014/main" id="{E55CA2F0-7D6A-9FE5-BC3C-4952CA4B227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19691" y="3712021"/>
            <a:ext cx="1953030" cy="162101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4274</cp:revision>
  <dcterms:created xsi:type="dcterms:W3CDTF">2019-07-30T10:24:44Z</dcterms:created>
  <dcterms:modified xsi:type="dcterms:W3CDTF">2024-11-01T10:35:42Z</dcterms:modified>
</cp:coreProperties>
</file>