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29-8-2024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29-8-2024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ebil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logo&#10;&#10;Automatisch gegenereerde beschrijving">
            <a:extLst>
              <a:ext uri="{FF2B5EF4-FFF2-40B4-BE49-F238E27FC236}">
                <a16:creationId xmlns:a16="http://schemas.microsoft.com/office/drawing/2014/main" id="{12874451-C1C8-DAA5-1413-CF229F2739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838" y="4522311"/>
            <a:ext cx="1874721"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Graphics, logo&#10;&#10;Automatisch gegenereerde beschrijving">
            <a:extLst>
              <a:ext uri="{FF2B5EF4-FFF2-40B4-BE49-F238E27FC236}">
                <a16:creationId xmlns:a16="http://schemas.microsoft.com/office/drawing/2014/main" id="{F052D647-4D80-883D-A8EA-FFB27FABF1B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6210" y="3731071"/>
            <a:ext cx="1424219" cy="159797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2024-08-29T12:08:56Z</dcterms:modified>
</cp:coreProperties>
</file>