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nheld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1BED279E-097E-8285-DA4C-E7DFD01168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502" y="4864988"/>
            <a:ext cx="2337523" cy="18466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95AC1B2-A323-BA83-6119-964B94FDC8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55594" y="4143375"/>
            <a:ext cx="1599153" cy="126333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2024-12-09T14:27:11Z</dcterms:modified>
</cp:coreProperties>
</file>