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varScale="1">
        <p:scale>
          <a:sx n="91" d="100"/>
          <a:sy n="91" d="100"/>
        </p:scale>
        <p:origin x="1368" y="7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9-12-2024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9-12-2024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denhelder/"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a:extLst>
              <a:ext uri="{FF2B5EF4-FFF2-40B4-BE49-F238E27FC236}">
                <a16:creationId xmlns:a16="http://schemas.microsoft.com/office/drawing/2014/main" id="{1BED279E-097E-8285-DA4C-E7DFD01168B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8502" y="4864988"/>
            <a:ext cx="2337523" cy="1846643"/>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195AC1B2-A323-BA83-6119-964B94FDC83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055594" y="4143375"/>
            <a:ext cx="1599153" cy="1263331"/>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4274</cp:revision>
  <dcterms:created xsi:type="dcterms:W3CDTF">2019-07-30T10:24:44Z</dcterms:created>
  <dcterms:modified xsi:type="dcterms:W3CDTF">2024-12-09T14:27:11Z</dcterms:modified>
</cp:coreProperties>
</file>