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rondeven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88FD4DF9-B4C9-037F-8E85-DE12047009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101" y="4560411"/>
            <a:ext cx="2850185"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ECF8C227-1CFC-EE32-6B2A-258EE88D7A5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2063" y="3712021"/>
            <a:ext cx="2165275" cy="159797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2024-11-15T12:10:11Z</dcterms:modified>
</cp:coreProperties>
</file>