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19-8-2024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19-8-2024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dewold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Graphics&#10;&#10;Automatisch gegenereerde beschrijving">
            <a:extLst>
              <a:ext uri="{FF2B5EF4-FFF2-40B4-BE49-F238E27FC236}">
                <a16:creationId xmlns:a16="http://schemas.microsoft.com/office/drawing/2014/main" id="{5D8C1862-80AB-89B9-B479-5428F9698F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8052" y="4560411"/>
            <a:ext cx="2760415" cy="210343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3965"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Graphics&#10;&#10;Automatisch gegenereerde beschrijving">
            <a:extLst>
              <a:ext uri="{FF2B5EF4-FFF2-40B4-BE49-F238E27FC236}">
                <a16:creationId xmlns:a16="http://schemas.microsoft.com/office/drawing/2014/main" id="{04FA8E0E-4ACA-98C3-3E28-06DDCE7BB9D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04807" y="3827747"/>
            <a:ext cx="1967143" cy="1498963"/>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2024-08-19T14:06:57Z</dcterms:modified>
</cp:coreProperties>
</file>