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29-4-2024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29-4-2024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dinkelland/"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schermopname, logo&#10;&#10;Automatisch gegenereerde beschrijving">
            <a:extLst>
              <a:ext uri="{FF2B5EF4-FFF2-40B4-BE49-F238E27FC236}">
                <a16:creationId xmlns:a16="http://schemas.microsoft.com/office/drawing/2014/main" id="{F80A95C8-BE78-2A24-F6C5-71C2E78EA3E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773" y="5128670"/>
            <a:ext cx="2423455" cy="147830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schermopname, logo&#10;&#10;Automatisch gegenereerde beschrijving">
            <a:extLst>
              <a:ext uri="{FF2B5EF4-FFF2-40B4-BE49-F238E27FC236}">
                <a16:creationId xmlns:a16="http://schemas.microsoft.com/office/drawing/2014/main" id="{5E4E8810-6FF3-5C54-1238-A57EFEAC48C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35632" y="4209025"/>
            <a:ext cx="1623062" cy="990067"/>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4272</cp:revision>
  <dcterms:created xsi:type="dcterms:W3CDTF">2019-07-30T10:24:44Z</dcterms:created>
  <dcterms:modified xsi:type="dcterms:W3CDTF">2024-04-29T12:54:45Z</dcterms:modified>
</cp:coreProperties>
</file>