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o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B652C70-76A4-15C6-B3AF-8AF695FE1F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708" y="5156495"/>
            <a:ext cx="1750686" cy="151259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27A2191-C823-B456-E9EA-4A171C7551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8854" y="4421080"/>
            <a:ext cx="1081149" cy="9341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2024-07-15T14:57:07Z</dcterms:modified>
</cp:coreProperties>
</file>