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204"/>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18-9-2024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18-9-2024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dront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60A59B03-83EB-D234-00E3-D9C9BA99EAE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01140" y="5016230"/>
            <a:ext cx="2381640" cy="1652858"/>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BC7F4E58-0FD9-8DC3-D3DA-1A03DD9D8700}"/>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3765" y="4181383"/>
            <a:ext cx="1800366" cy="1249454"/>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4275</cp:revision>
  <dcterms:created xsi:type="dcterms:W3CDTF">2019-07-30T10:24:44Z</dcterms:created>
  <dcterms:modified xsi:type="dcterms:W3CDTF">2024-09-18T07:43:18Z</dcterms:modified>
</cp:coreProperties>
</file>