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66" d="100"/>
          <a:sy n="66" d="100"/>
        </p:scale>
        <p:origin x="2328" y="942"/>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2-4-2024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2-4-2024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duiven/"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5" name="Afbeelding 4" descr="Afbeelding met tekst, Lettertype, logo, Graphics&#10;&#10;Automatisch gegenereerde beschrijving">
            <a:extLst>
              <a:ext uri="{FF2B5EF4-FFF2-40B4-BE49-F238E27FC236}">
                <a16:creationId xmlns:a16="http://schemas.microsoft.com/office/drawing/2014/main" id="{FC7E1738-AF73-2AB6-5EAA-CEE5C7E39E2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8773" y="4560411"/>
            <a:ext cx="2030413" cy="2010109"/>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descr="Afbeelding met tekst, Lettertype, logo, Graphics&#10;&#10;Automatisch gegenereerde beschrijving">
            <a:extLst>
              <a:ext uri="{FF2B5EF4-FFF2-40B4-BE49-F238E27FC236}">
                <a16:creationId xmlns:a16="http://schemas.microsoft.com/office/drawing/2014/main" id="{13145DD9-C34A-5C86-866C-B6BE7DC920E5}"/>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337230" y="3935871"/>
            <a:ext cx="1268477" cy="1255792"/>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4272</cp:revision>
  <dcterms:created xsi:type="dcterms:W3CDTF">2019-07-30T10:24:44Z</dcterms:created>
  <dcterms:modified xsi:type="dcterms:W3CDTF">2024-04-02T12:33:23Z</dcterms:modified>
</cp:coreProperties>
</file>