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4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uiv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logo, Graphics&#10;&#10;Automatisch gegenereerde beschrijving">
            <a:extLst>
              <a:ext uri="{FF2B5EF4-FFF2-40B4-BE49-F238E27FC236}">
                <a16:creationId xmlns:a16="http://schemas.microsoft.com/office/drawing/2014/main" id="{FC7E1738-AF73-2AB6-5EAA-CEE5C7E39E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3" y="4560411"/>
            <a:ext cx="2030413" cy="201010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13145DD9-C34A-5C86-866C-B6BE7DC920E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37230" y="3935871"/>
            <a:ext cx="1268477" cy="125579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2024-04-02T12:33:23Z</dcterms:modified>
</cp:coreProperties>
</file>