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18-3-2024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18-3-2024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echtsuster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schermopname&#10;&#10;Automatisch gegenereerde beschrijving">
            <a:extLst>
              <a:ext uri="{FF2B5EF4-FFF2-40B4-BE49-F238E27FC236}">
                <a16:creationId xmlns:a16="http://schemas.microsoft.com/office/drawing/2014/main" id="{20F01A9D-6AC0-5393-8981-80BF2B0F96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1886" y="5069118"/>
            <a:ext cx="2309590" cy="150585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schermopname&#10;&#10;Automatisch gegenereerde beschrijving">
            <a:extLst>
              <a:ext uri="{FF2B5EF4-FFF2-40B4-BE49-F238E27FC236}">
                <a16:creationId xmlns:a16="http://schemas.microsoft.com/office/drawing/2014/main" id="{72DDB345-B00B-FC3F-7D21-E46F14DB505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49329" y="4180114"/>
            <a:ext cx="1766414" cy="115170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2024-03-18T14:31:47Z</dcterms:modified>
</cp:coreProperties>
</file>