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lbu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B45A40D-48E1-2123-10EB-F45D4A0D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437" y="4429124"/>
            <a:ext cx="2257150" cy="223909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69339E05-CE1C-D88A-478B-1704CFC1D2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1937" y="3926585"/>
            <a:ext cx="1237053" cy="122715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2024-10-21T07:52:17Z</dcterms:modified>
</cp:coreProperties>
</file>