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15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24-9-2024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24-9-2024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emmen/"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Lettertype, logo, Graphics&#10;&#10;Automatisch gegenereerde beschrijving">
            <a:extLst>
              <a:ext uri="{FF2B5EF4-FFF2-40B4-BE49-F238E27FC236}">
                <a16:creationId xmlns:a16="http://schemas.microsoft.com/office/drawing/2014/main" id="{CB57C132-04A9-B0BA-A1B8-31556F01970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8051" y="4844319"/>
            <a:ext cx="2947124" cy="1762380"/>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5" name="Afbeelding 4" descr="Afbeelding met tekst, Lettertype, logo, Graphics&#10;&#10;Automatisch gegenereerde beschrijving">
            <a:extLst>
              <a:ext uri="{FF2B5EF4-FFF2-40B4-BE49-F238E27FC236}">
                <a16:creationId xmlns:a16="http://schemas.microsoft.com/office/drawing/2014/main" id="{16B794CF-7B17-77DA-773E-023582ECB4EA}"/>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15427" y="4037289"/>
            <a:ext cx="2127974" cy="1272528"/>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11</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Hellen ter Morsche</cp:lastModifiedBy>
  <cp:revision>4274</cp:revision>
  <dcterms:created xsi:type="dcterms:W3CDTF">2019-07-30T10:24:44Z</dcterms:created>
  <dcterms:modified xsi:type="dcterms:W3CDTF">2024-09-24T11:38:41Z</dcterms:modified>
</cp:coreProperties>
</file>