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1-8-2024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ermelo/"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Graphics, logo&#10;&#10;Automatisch gegenereerde beschrijving">
            <a:extLst>
              <a:ext uri="{FF2B5EF4-FFF2-40B4-BE49-F238E27FC236}">
                <a16:creationId xmlns:a16="http://schemas.microsoft.com/office/drawing/2014/main" id="{AE0C4401-3822-C253-AE81-EC8685FC873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9369" y="4538874"/>
            <a:ext cx="1627086" cy="2124974"/>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Graphics, logo&#10;&#10;Automatisch gegenereerde beschrijving">
            <a:extLst>
              <a:ext uri="{FF2B5EF4-FFF2-40B4-BE49-F238E27FC236}">
                <a16:creationId xmlns:a16="http://schemas.microsoft.com/office/drawing/2014/main" id="{CB88918A-5982-4353-388E-CCC97A47ABB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88168" y="3706620"/>
            <a:ext cx="1227699" cy="1603375"/>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2024-08-01T08:36:52Z</dcterms:modified>
</cp:coreProperties>
</file>