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rmel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AE0C4401-3822-C253-AE81-EC8685FC87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369" y="4538874"/>
            <a:ext cx="1627086" cy="212497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CB88918A-5982-4353-388E-CCC97A47AB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8168" y="3706620"/>
            <a:ext cx="1227699" cy="160337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2024-08-01T08:36:52Z</dcterms:modified>
</cp:coreProperties>
</file>