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notesSlides/notesSlide2.xml" ContentType="application/vnd.openxmlformats-officedocument.presentationml.notesSlide+xml"/>
  <Override PartName="/ppt/tags/tag4.xml" ContentType="application/vnd.openxmlformats-officedocument.presentationml.tags+xml"/>
  <Override PartName="/ppt/notesSlides/notesSlide3.xml" ContentType="application/vnd.openxmlformats-officedocument.presentationml.notesSlide+xml"/>
  <Override PartName="/ppt/tags/tag5.xml" ContentType="application/vnd.openxmlformats-officedocument.presentationml.tags+xml"/>
  <Override PartName="/ppt/notesSlides/notesSlide4.xml" ContentType="application/vnd.openxmlformats-officedocument.presentationml.notesSlide+xml"/>
  <Override PartName="/ppt/tags/tag6.xml" ContentType="application/vnd.openxmlformats-officedocument.presentationml.tags+xml"/>
  <Override PartName="/ppt/notesSlides/notesSlide5.xml" ContentType="application/vnd.openxmlformats-officedocument.presentationml.notesSlide+xml"/>
  <Override PartName="/ppt/tags/tag7.xml" ContentType="application/vnd.openxmlformats-officedocument.presentationml.tags+xml"/>
  <Override PartName="/ppt/notesSlides/notesSlide6.xml" ContentType="application/vnd.openxmlformats-officedocument.presentationml.notesSlide+xml"/>
  <Override PartName="/ppt/tags/tag8.xml" ContentType="application/vnd.openxmlformats-officedocument.presentationml.tags+xml"/>
  <Override PartName="/ppt/notesSlides/notesSlide7.xml" ContentType="application/vnd.openxmlformats-officedocument.presentationml.notesSlide+xml"/>
  <Override PartName="/ppt/tags/tag9.xml" ContentType="application/vnd.openxmlformats-officedocument.presentationml.tags+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21" r:id="rId1"/>
  </p:sldMasterIdLst>
  <p:notesMasterIdLst>
    <p:notesMasterId r:id="rId10"/>
  </p:notesMasterIdLst>
  <p:handoutMasterIdLst>
    <p:handoutMasterId r:id="rId11"/>
  </p:handoutMasterIdLst>
  <p:sldIdLst>
    <p:sldId id="491" r:id="rId2"/>
    <p:sldId id="905" r:id="rId3"/>
    <p:sldId id="1295" r:id="rId4"/>
    <p:sldId id="1317" r:id="rId5"/>
    <p:sldId id="736" r:id="rId6"/>
    <p:sldId id="1318" r:id="rId7"/>
    <p:sldId id="906" r:id="rId8"/>
    <p:sldId id="907" r:id="rId9"/>
  </p:sldIdLst>
  <p:sldSz cx="12192000" cy="6858000"/>
  <p:notesSz cx="6858000" cy="9144000"/>
  <p:custDataLst>
    <p:tags r:id="rId12"/>
  </p:custDataLst>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tandaardsectie" id="{C5E3015C-8F7B-4931-8108-69D0D683EA01}">
          <p14:sldIdLst>
            <p14:sldId id="491"/>
            <p14:sldId id="905"/>
            <p14:sldId id="1295"/>
            <p14:sldId id="1317"/>
            <p14:sldId id="736"/>
            <p14:sldId id="1318"/>
            <p14:sldId id="906"/>
            <p14:sldId id="907"/>
          </p14:sldIdLst>
        </p14:section>
      </p14:sectionLst>
    </p:ext>
    <p:ext uri="{EFAFB233-063F-42B5-8137-9DF3F51BA10A}">
      <p15:sldGuideLst xmlns:p15="http://schemas.microsoft.com/office/powerpoint/2012/main">
        <p15:guide id="3" orient="horz" pos="346" userDrawn="1">
          <p15:clr>
            <a:srgbClr val="A4A3A4"/>
          </p15:clr>
        </p15:guide>
        <p15:guide id="5" pos="7469" userDrawn="1">
          <p15:clr>
            <a:srgbClr val="A4A3A4"/>
          </p15:clr>
        </p15:guide>
        <p15:guide id="6" orient="horz" pos="3816" userDrawn="1">
          <p15:clr>
            <a:srgbClr val="A4A3A4"/>
          </p15:clr>
        </p15:guide>
        <p15:guide id="7" pos="665" userDrawn="1">
          <p15:clr>
            <a:srgbClr val="A4A3A4"/>
          </p15:clr>
        </p15:guide>
        <p15:guide id="8" pos="3940" userDrawn="1">
          <p15:clr>
            <a:srgbClr val="A4A3A4"/>
          </p15:clr>
        </p15:guide>
        <p15:guide id="9" pos="40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an van Avezaath" initials="JvA" lastIdx="1" clrIdx="0">
    <p:extLst>
      <p:ext uri="{19B8F6BF-5375-455C-9EA6-DF929625EA0E}">
        <p15:presenceInfo xmlns:p15="http://schemas.microsoft.com/office/powerpoint/2012/main" userId="Jan van Avezaath"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EFEFE"/>
    <a:srgbClr val="692A7C"/>
    <a:srgbClr val="F3951F"/>
    <a:srgbClr val="682A7C"/>
    <a:srgbClr val="CED1D3"/>
    <a:srgbClr val="A6A6A6"/>
    <a:srgbClr val="F19C62"/>
    <a:srgbClr val="FFCF3D"/>
    <a:srgbClr val="82B3DF"/>
    <a:srgbClr val="92C47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Geen stijl, gee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3271" autoAdjust="0"/>
    <p:restoredTop sz="86047" autoAdjust="0"/>
  </p:normalViewPr>
  <p:slideViewPr>
    <p:cSldViewPr snapToGrid="0">
      <p:cViewPr varScale="1">
        <p:scale>
          <a:sx n="91" d="100"/>
          <a:sy n="91" d="100"/>
        </p:scale>
        <p:origin x="1368" y="72"/>
      </p:cViewPr>
      <p:guideLst>
        <p:guide orient="horz" pos="346"/>
        <p:guide pos="7469"/>
        <p:guide orient="horz" pos="3816"/>
        <p:guide pos="665"/>
        <p:guide pos="3940"/>
        <p:guide pos="404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00" d="100"/>
        <a:sy n="100" d="100"/>
      </p:scale>
      <p:origin x="0" y="0"/>
    </p:cViewPr>
  </p:sorterViewPr>
  <p:notesViewPr>
    <p:cSldViewPr snapToGrid="0" showGuides="1">
      <p:cViewPr varScale="1">
        <p:scale>
          <a:sx n="60" d="100"/>
          <a:sy n="60" d="100"/>
        </p:scale>
        <p:origin x="3187" y="4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gs" Target="tags/tag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a:extLst>
              <a:ext uri="{FF2B5EF4-FFF2-40B4-BE49-F238E27FC236}">
                <a16:creationId xmlns:a16="http://schemas.microsoft.com/office/drawing/2014/main" id="{2F61B8A7-8E34-BA1E-1C40-C6DD96C49EA9}"/>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a:extLst>
              <a:ext uri="{FF2B5EF4-FFF2-40B4-BE49-F238E27FC236}">
                <a16:creationId xmlns:a16="http://schemas.microsoft.com/office/drawing/2014/main" id="{FC6DFE74-D83D-63C5-5AF2-BF2910623368}"/>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C8308421-039B-4B63-8DDD-DFFB74806EB8}" type="datetimeFigureOut">
              <a:rPr lang="nl-NL" smtClean="0"/>
              <a:t>25-7-2024</a:t>
            </a:fld>
            <a:endParaRPr lang="nl-NL"/>
          </a:p>
        </p:txBody>
      </p:sp>
      <p:sp>
        <p:nvSpPr>
          <p:cNvPr id="4" name="Tijdelijke aanduiding voor voettekst 3">
            <a:extLst>
              <a:ext uri="{FF2B5EF4-FFF2-40B4-BE49-F238E27FC236}">
                <a16:creationId xmlns:a16="http://schemas.microsoft.com/office/drawing/2014/main" id="{5419A4C3-B6A4-842C-FDC9-5BD7DC9ED42F}"/>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5" name="Tijdelijke aanduiding voor dianummer 4">
            <a:extLst>
              <a:ext uri="{FF2B5EF4-FFF2-40B4-BE49-F238E27FC236}">
                <a16:creationId xmlns:a16="http://schemas.microsoft.com/office/drawing/2014/main" id="{8C18F946-8460-006C-A48A-B732220674EF}"/>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1D05E8BF-C80D-48A2-B97F-6278930509BE}" type="slidenum">
              <a:rPr lang="nl-NL" smtClean="0"/>
              <a:t>‹nr.›</a:t>
            </a:fld>
            <a:endParaRPr lang="nl-NL"/>
          </a:p>
        </p:txBody>
      </p:sp>
    </p:spTree>
    <p:extLst>
      <p:ext uri="{BB962C8B-B14F-4D97-AF65-F5344CB8AC3E}">
        <p14:creationId xmlns:p14="http://schemas.microsoft.com/office/powerpoint/2010/main" val="2947615590"/>
      </p:ext>
    </p:extLst>
  </p:cSld>
  <p:clrMap bg1="lt1" tx1="dk1" bg2="lt2" tx2="dk2" accent1="accent1" accent2="accent2" accent3="accent3" accent4="accent4" accent5="accent5" accent6="accent6" hlink="hlink" folHlink="folHlink"/>
  <p:extLst>
    <p:ext uri="{56416CCD-93CA-4268-BC5B-53C4BB910035}">
      <p15:sldGuideLst xmlns:p15="http://schemas.microsoft.com/office/powerpoint/2012/main">
        <p15:guide id="1" orient="horz" pos="2880" userDrawn="1">
          <p15:clr>
            <a:srgbClr val="F26B43"/>
          </p15:clr>
        </p15:guide>
        <p15:guide id="2" pos="2160" userDrawn="1">
          <p15:clr>
            <a:srgbClr val="F26B43"/>
          </p15:clr>
        </p15:guide>
      </p15:sldGuideLst>
    </p:ext>
  </p:extLst>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57DBB21-6820-4EDD-A4B4-1CD1D1239098}" type="datetimeFigureOut">
              <a:rPr lang="nl-NL" smtClean="0"/>
              <a:t>25-7-2024</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C2D9A07-416A-4197-A508-7A40D73A64E5}" type="slidenum">
              <a:rPr lang="nl-NL" smtClean="0"/>
              <a:t>‹nr.›</a:t>
            </a:fld>
            <a:endParaRPr lang="nl-NL"/>
          </a:p>
        </p:txBody>
      </p:sp>
    </p:spTree>
    <p:extLst>
      <p:ext uri="{BB962C8B-B14F-4D97-AF65-F5344CB8AC3E}">
        <p14:creationId xmlns:p14="http://schemas.microsoft.com/office/powerpoint/2010/main" val="33236188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extLst>
    <p:ext uri="{620B2872-D7B9-4A21-9093-7833F8D536E1}">
      <p15:sldGuideLst xmlns:p15="http://schemas.microsoft.com/office/powerpoint/2012/main">
        <p15:guide id="1" orient="horz" pos="2880" userDrawn="1">
          <p15:clr>
            <a:srgbClr val="F26B43"/>
          </p15:clr>
        </p15:guide>
        <p15:guide id="2" pos="2160" userDrawn="1">
          <p15:clr>
            <a:srgbClr val="F26B43"/>
          </p15:clr>
        </p15:guide>
      </p15:sldGuideLst>
    </p:ext>
  </p:extLst>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jdelijke aanduiding voor dia-afbeelding 1">
            <a:extLst>
              <a:ext uri="{FF2B5EF4-FFF2-40B4-BE49-F238E27FC236}">
                <a16:creationId xmlns:a16="http://schemas.microsoft.com/office/drawing/2014/main" id="{D5B4EF9C-DA1A-929D-0A4D-71D9740A2E02}"/>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Tijdelijke aanduiding voor notities 2">
            <a:extLst>
              <a:ext uri="{FF2B5EF4-FFF2-40B4-BE49-F238E27FC236}">
                <a16:creationId xmlns:a16="http://schemas.microsoft.com/office/drawing/2014/main" id="{4A3DCBAC-3CAF-B62A-CEF3-E8A5539CB87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sz="1800" dirty="0">
              <a:solidFill>
                <a:schemeClr val="tx1"/>
              </a:solidFill>
              <a:latin typeface="Corbel" panose="020B0503020204020204" pitchFamily="34" charset="0"/>
            </a:endParaRPr>
          </a:p>
        </p:txBody>
      </p:sp>
      <p:sp>
        <p:nvSpPr>
          <p:cNvPr id="8196" name="Tijdelijke aanduiding voor dianummer 3">
            <a:extLst>
              <a:ext uri="{FF2B5EF4-FFF2-40B4-BE49-F238E27FC236}">
                <a16:creationId xmlns:a16="http://schemas.microsoft.com/office/drawing/2014/main" id="{58D73873-A64F-7443-2E52-621A6C68FD4A}"/>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6DDDB168-F6A9-4D70-9551-6BC46AA50BA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jdelijke aanduiding voor dia-afbeelding 1">
            <a:extLst>
              <a:ext uri="{FF2B5EF4-FFF2-40B4-BE49-F238E27FC236}">
                <a16:creationId xmlns:a16="http://schemas.microsoft.com/office/drawing/2014/main" id="{0F9B0148-22F4-A7B4-1985-AB870AF56C29}"/>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Tijdelijke aanduiding voor notities 2">
            <a:extLst>
              <a:ext uri="{FF2B5EF4-FFF2-40B4-BE49-F238E27FC236}">
                <a16:creationId xmlns:a16="http://schemas.microsoft.com/office/drawing/2014/main" id="{595E9805-161E-44A1-A574-C16C9F2C58E8}"/>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10244" name="Tijdelijke aanduiding voor dianummer 3">
            <a:extLst>
              <a:ext uri="{FF2B5EF4-FFF2-40B4-BE49-F238E27FC236}">
                <a16:creationId xmlns:a16="http://schemas.microsoft.com/office/drawing/2014/main" id="{F1E3B97E-1143-41BF-1428-22852FD251CD}"/>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0D283934-EFA6-4634-BAB1-F97D2472356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4</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0517019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fld id="{1C2D9A07-416A-4197-A508-7A40D73A64E5}" type="slidenum">
              <a:rPr lang="nl-NL" smtClean="0"/>
              <a:t>5</a:t>
            </a:fld>
            <a:endParaRPr lang="nl-NL"/>
          </a:p>
        </p:txBody>
      </p:sp>
    </p:spTree>
    <p:extLst>
      <p:ext uri="{BB962C8B-B14F-4D97-AF65-F5344CB8AC3E}">
        <p14:creationId xmlns:p14="http://schemas.microsoft.com/office/powerpoint/2010/main" val="24667936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Tijdelijke aanduiding voor dia-afbeelding 1">
            <a:extLst>
              <a:ext uri="{FF2B5EF4-FFF2-40B4-BE49-F238E27FC236}">
                <a16:creationId xmlns:a16="http://schemas.microsoft.com/office/drawing/2014/main" id="{50558715-B664-B2E4-E21A-163DCEBA53A5}"/>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6019" name="Tijdelijke aanduiding voor notities 2">
            <a:extLst>
              <a:ext uri="{FF2B5EF4-FFF2-40B4-BE49-F238E27FC236}">
                <a16:creationId xmlns:a16="http://schemas.microsoft.com/office/drawing/2014/main" id="{543D4088-11F0-7D2B-02A1-A13764B0F19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86020" name="Tijdelijke aanduiding voor dianummer 3">
            <a:extLst>
              <a:ext uri="{FF2B5EF4-FFF2-40B4-BE49-F238E27FC236}">
                <a16:creationId xmlns:a16="http://schemas.microsoft.com/office/drawing/2014/main" id="{ACC1266A-4FB7-6354-D0D2-D100D1429B00}"/>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5C89BD48-2490-41FB-A252-25B1A951002D}"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6</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Tijdelijke aanduiding voor dia-afbeelding 1">
            <a:extLst>
              <a:ext uri="{FF2B5EF4-FFF2-40B4-BE49-F238E27FC236}">
                <a16:creationId xmlns:a16="http://schemas.microsoft.com/office/drawing/2014/main" id="{E1B4934E-E7F1-72C0-4383-FA8ED4F583D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8307" name="Tijdelijke aanduiding voor notities 2">
            <a:extLst>
              <a:ext uri="{FF2B5EF4-FFF2-40B4-BE49-F238E27FC236}">
                <a16:creationId xmlns:a16="http://schemas.microsoft.com/office/drawing/2014/main" id="{0B775934-DC3A-5BE4-E283-F6AAA5AFFDBA}"/>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98308" name="Tijdelijke aanduiding voor dianummer 3">
            <a:extLst>
              <a:ext uri="{FF2B5EF4-FFF2-40B4-BE49-F238E27FC236}">
                <a16:creationId xmlns:a16="http://schemas.microsoft.com/office/drawing/2014/main" id="{CA8B7EBD-3DEE-3CEC-2400-6B1AFC075FAC}"/>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D583DC47-EDBF-44D1-B0B7-F1CEFD156539}"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7</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Tijdelijke aanduiding voor dia-afbeelding 1">
            <a:extLst>
              <a:ext uri="{FF2B5EF4-FFF2-40B4-BE49-F238E27FC236}">
                <a16:creationId xmlns:a16="http://schemas.microsoft.com/office/drawing/2014/main" id="{BF89F6F8-D83B-F546-EFCE-566DD2077B6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0355" name="Tijdelijke aanduiding voor notities 2">
            <a:extLst>
              <a:ext uri="{FF2B5EF4-FFF2-40B4-BE49-F238E27FC236}">
                <a16:creationId xmlns:a16="http://schemas.microsoft.com/office/drawing/2014/main" id="{E9753588-A73B-CD6E-FEAA-EE3253A86AFB}"/>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00356" name="Tijdelijke aanduiding voor dianummer 3">
            <a:extLst>
              <a:ext uri="{FF2B5EF4-FFF2-40B4-BE49-F238E27FC236}">
                <a16:creationId xmlns:a16="http://schemas.microsoft.com/office/drawing/2014/main" id="{5C58597B-657E-8D25-C559-8334F9524832}"/>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C7089862-4DE2-4B12-B34D-BB1FFE05EA16}"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8</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pic>
        <p:nvPicPr>
          <p:cNvPr id="4" name="Afbeelding 8">
            <a:extLst>
              <a:ext uri="{FF2B5EF4-FFF2-40B4-BE49-F238E27FC236}">
                <a16:creationId xmlns:a16="http://schemas.microsoft.com/office/drawing/2014/main" id="{C5144DA5-C2C3-502C-DEB1-7CF544AAEDCA}"/>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752600" y="333375"/>
            <a:ext cx="8664575" cy="6175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el 1"/>
          <p:cNvSpPr>
            <a:spLocks noGrp="1"/>
          </p:cNvSpPr>
          <p:nvPr>
            <p:ph type="ctrTitle"/>
          </p:nvPr>
        </p:nvSpPr>
        <p:spPr>
          <a:xfrm>
            <a:off x="1524000" y="1122363"/>
            <a:ext cx="9144000" cy="2387600"/>
          </a:xfrm>
        </p:spPr>
        <p:txBody>
          <a:bodyPr/>
          <a:lstStyle>
            <a:lvl1pPr algn="ctr">
              <a:lnSpc>
                <a:spcPct val="150000"/>
              </a:lnSpc>
              <a:defRPr sz="4800"/>
            </a:lvl1pPr>
          </a:lstStyle>
          <a:p>
            <a:r>
              <a:rPr lang="nl-NL" dirty="0"/>
              <a:t>Klik om stijl te bewerken</a:t>
            </a:r>
          </a:p>
        </p:txBody>
      </p:sp>
      <p:sp>
        <p:nvSpPr>
          <p:cNvPr id="3" name="Ondertitel 2"/>
          <p:cNvSpPr>
            <a:spLocks noGrp="1"/>
          </p:cNvSpPr>
          <p:nvPr>
            <p:ph type="subTitle" idx="1"/>
          </p:nvPr>
        </p:nvSpPr>
        <p:spPr>
          <a:xfrm>
            <a:off x="1524000" y="3602038"/>
            <a:ext cx="9144000" cy="1655762"/>
          </a:xfrm>
        </p:spPr>
        <p:txBody>
          <a:bodyPr anchor="ctr"/>
          <a:lstStyle>
            <a:lvl1pPr marL="0" indent="0" algn="ctr">
              <a:lnSpc>
                <a:spcPct val="100000"/>
              </a:lnSpc>
              <a:buNone/>
              <a:defRPr sz="32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dirty="0"/>
              <a:t>Klikken om de ondertitelstijl van het model te bewerken</a:t>
            </a:r>
          </a:p>
        </p:txBody>
      </p:sp>
      <p:sp>
        <p:nvSpPr>
          <p:cNvPr id="5" name="Tijdelijke aanduiding voor dianummer 1">
            <a:extLst>
              <a:ext uri="{FF2B5EF4-FFF2-40B4-BE49-F238E27FC236}">
                <a16:creationId xmlns:a16="http://schemas.microsoft.com/office/drawing/2014/main" id="{32F5EFFA-88D7-CD31-C5D8-02C2E3D4C86D}"/>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631755930"/>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en object">
    <p:spTree>
      <p:nvGrpSpPr>
        <p:cNvPr id="1" name=""/>
        <p:cNvGrpSpPr/>
        <p:nvPr/>
      </p:nvGrpSpPr>
      <p:grpSpPr>
        <a:xfrm>
          <a:off x="0" y="0"/>
          <a:ext cx="0" cy="0"/>
          <a:chOff x="0" y="0"/>
          <a:chExt cx="0" cy="0"/>
        </a:xfrm>
      </p:grpSpPr>
      <p:sp>
        <p:nvSpPr>
          <p:cNvPr id="3" name="Tijdelijke aanduiding voor dianummer 1">
            <a:extLst>
              <a:ext uri="{FF2B5EF4-FFF2-40B4-BE49-F238E27FC236}">
                <a16:creationId xmlns:a16="http://schemas.microsoft.com/office/drawing/2014/main" id="{5D1DE291-4774-1AD6-522A-8CFEFE4BBC17}"/>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4" name="Tijdelijke aanduiding voor inhoud 1">
            <a:extLst>
              <a:ext uri="{FF2B5EF4-FFF2-40B4-BE49-F238E27FC236}">
                <a16:creationId xmlns:a16="http://schemas.microsoft.com/office/drawing/2014/main" id="{99C44C8C-0ABF-A102-699F-AB34412EBDD6}"/>
              </a:ext>
            </a:extLst>
          </p:cNvPr>
          <p:cNvSpPr>
            <a:spLocks noGrp="1" noChangeArrowheads="1"/>
          </p:cNvSpPr>
          <p:nvPr>
            <p:ph idx="4294967295"/>
          </p:nvPr>
        </p:nvSpPr>
        <p:spPr>
          <a:xfrm>
            <a:off x="1060451" y="1323975"/>
            <a:ext cx="10071099" cy="4919662"/>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5" name="Titel 2">
            <a:extLst>
              <a:ext uri="{FF2B5EF4-FFF2-40B4-BE49-F238E27FC236}">
                <a16:creationId xmlns:a16="http://schemas.microsoft.com/office/drawing/2014/main" id="{2AA4A0C4-A1EC-963C-4E8D-C040D929E735}"/>
              </a:ext>
            </a:extLst>
          </p:cNvPr>
          <p:cNvSpPr>
            <a:spLocks noGrp="1" noChangeArrowheads="1"/>
          </p:cNvSpPr>
          <p:nvPr>
            <p:ph type="title"/>
          </p:nvPr>
        </p:nvSpPr>
        <p:spPr>
          <a:xfrm>
            <a:off x="1060450" y="404813"/>
            <a:ext cx="10071100" cy="903287"/>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Tree>
    <p:extLst>
      <p:ext uri="{BB962C8B-B14F-4D97-AF65-F5344CB8AC3E}">
        <p14:creationId xmlns:p14="http://schemas.microsoft.com/office/powerpoint/2010/main" val="4117983895"/>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2317948F-3779-3AF9-BC1B-A3B89E6A2C9B}"/>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3190091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1_Titel en object">
    <p:spTree>
      <p:nvGrpSpPr>
        <p:cNvPr id="1" name=""/>
        <p:cNvGrpSpPr/>
        <p:nvPr/>
      </p:nvGrpSpPr>
      <p:grpSpPr>
        <a:xfrm>
          <a:off x="0" y="0"/>
          <a:ext cx="0" cy="0"/>
          <a:chOff x="0" y="0"/>
          <a:chExt cx="0" cy="0"/>
        </a:xfrm>
      </p:grpSpPr>
      <p:sp>
        <p:nvSpPr>
          <p:cNvPr id="2" name="Titel 1"/>
          <p:cNvSpPr>
            <a:spLocks noGrp="1"/>
          </p:cNvSpPr>
          <p:nvPr>
            <p:ph type="title"/>
          </p:nvPr>
        </p:nvSpPr>
        <p:spPr>
          <a:xfrm>
            <a:off x="2173434" y="404664"/>
            <a:ext cx="8747102" cy="903288"/>
          </a:xfrm>
        </p:spPr>
        <p:txBody>
          <a:bodyPr/>
          <a:lstStyle/>
          <a:p>
            <a:r>
              <a:rPr lang="nl-NL"/>
              <a:t>Klik om stijl te bewerken</a:t>
            </a:r>
          </a:p>
        </p:txBody>
      </p:sp>
      <p:sp>
        <p:nvSpPr>
          <p:cNvPr id="8" name="Tijdelijke aanduiding voor dianummer 1">
            <a:extLst>
              <a:ext uri="{FF2B5EF4-FFF2-40B4-BE49-F238E27FC236}">
                <a16:creationId xmlns:a16="http://schemas.microsoft.com/office/drawing/2014/main" id="{AF516D9A-093F-AF72-3BD0-9FB8B3B5BA8A}"/>
              </a:ext>
            </a:extLst>
          </p:cNvPr>
          <p:cNvSpPr>
            <a:spLocks noGrp="1" noChangeArrowheads="1"/>
          </p:cNvSpPr>
          <p:nvPr>
            <p:ph type="sldNum" sz="quarter" idx="4"/>
          </p:nvPr>
        </p:nvSpPr>
        <p:spPr bwMode="auto">
          <a:xfrm>
            <a:off x="10397936" y="6583134"/>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997059307"/>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 name="Rechthoek 4">
            <a:extLst>
              <a:ext uri="{FF2B5EF4-FFF2-40B4-BE49-F238E27FC236}">
                <a16:creationId xmlns:a16="http://schemas.microsoft.com/office/drawing/2014/main" id="{B12066DC-5749-8000-25D9-C9DF0EDB85ED}"/>
              </a:ext>
            </a:extLst>
          </p:cNvPr>
          <p:cNvSpPr/>
          <p:nvPr userDrawn="1"/>
        </p:nvSpPr>
        <p:spPr>
          <a:xfrm>
            <a:off x="1" y="6721200"/>
            <a:ext cx="12192000" cy="136800"/>
          </a:xfrm>
          <a:prstGeom prst="rect">
            <a:avLst/>
          </a:prstGeom>
          <a:solidFill>
            <a:srgbClr val="F3951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050" name="Tijdelijke aanduiding voor titel 1">
            <a:extLst>
              <a:ext uri="{FF2B5EF4-FFF2-40B4-BE49-F238E27FC236}">
                <a16:creationId xmlns:a16="http://schemas.microsoft.com/office/drawing/2014/main" id="{2BD4B69B-FCDA-919D-8E9D-7A3537BC6A5B}"/>
              </a:ext>
            </a:extLst>
          </p:cNvPr>
          <p:cNvSpPr>
            <a:spLocks noGrp="1" noChangeArrowheads="1"/>
          </p:cNvSpPr>
          <p:nvPr>
            <p:ph type="title"/>
          </p:nvPr>
        </p:nvSpPr>
        <p:spPr bwMode="auto">
          <a:xfrm>
            <a:off x="1057275" y="557213"/>
            <a:ext cx="10077449" cy="903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nl-NL" altLang="nl-NL" dirty="0"/>
              <a:t>Titelstijl van model bewerken</a:t>
            </a:r>
          </a:p>
        </p:txBody>
      </p:sp>
      <p:sp>
        <p:nvSpPr>
          <p:cNvPr id="2051" name="Tijdelijke aanduiding voor tekst 2">
            <a:extLst>
              <a:ext uri="{FF2B5EF4-FFF2-40B4-BE49-F238E27FC236}">
                <a16:creationId xmlns:a16="http://schemas.microsoft.com/office/drawing/2014/main" id="{FABF567D-8B73-1CA3-0473-0A9DCF32593A}"/>
              </a:ext>
            </a:extLst>
          </p:cNvPr>
          <p:cNvSpPr>
            <a:spLocks noGrp="1" noChangeArrowheads="1"/>
          </p:cNvSpPr>
          <p:nvPr>
            <p:ph type="body" idx="1"/>
          </p:nvPr>
        </p:nvSpPr>
        <p:spPr bwMode="auto">
          <a:xfrm>
            <a:off x="1057275" y="1477963"/>
            <a:ext cx="10077449" cy="4919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nl-NL" altLang="nl-NL" dirty="0"/>
              <a:t>Klik om de tekststijl van het model te bewerken</a:t>
            </a:r>
          </a:p>
          <a:p>
            <a:pPr lvl="1"/>
            <a:r>
              <a:rPr lang="nl-NL" altLang="nl-NL" dirty="0"/>
              <a:t>Tweede niveau</a:t>
            </a:r>
          </a:p>
          <a:p>
            <a:pPr lvl="2"/>
            <a:r>
              <a:rPr lang="nl-NL" altLang="nl-NL" dirty="0"/>
              <a:t>Derde niveau</a:t>
            </a:r>
          </a:p>
        </p:txBody>
      </p:sp>
      <p:sp>
        <p:nvSpPr>
          <p:cNvPr id="7" name="Tijdelijke aanduiding voor dianummer 1">
            <a:extLst>
              <a:ext uri="{FF2B5EF4-FFF2-40B4-BE49-F238E27FC236}">
                <a16:creationId xmlns:a16="http://schemas.microsoft.com/office/drawing/2014/main" id="{D14A84EE-E9EC-3996-F15E-4045F4254F33}"/>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6" name="Rechthoek 5">
            <a:extLst>
              <a:ext uri="{FF2B5EF4-FFF2-40B4-BE49-F238E27FC236}">
                <a16:creationId xmlns:a16="http://schemas.microsoft.com/office/drawing/2014/main" id="{92A33067-EF44-07BF-C99A-3DAEEB8FB1AF}"/>
              </a:ext>
            </a:extLst>
          </p:cNvPr>
          <p:cNvSpPr/>
          <p:nvPr userDrawn="1"/>
        </p:nvSpPr>
        <p:spPr>
          <a:xfrm>
            <a:off x="0" y="-7937"/>
            <a:ext cx="12192000" cy="136800"/>
          </a:xfrm>
          <a:prstGeom prst="rect">
            <a:avLst/>
          </a:prstGeom>
          <a:solidFill>
            <a:srgbClr val="692A7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8" name="Tijdelijke aanduiding voor inhoud 4" descr="Afbeelding met tekst, Graphics, Lettertype, logo&#10;&#10;Automatisch gegenereerde beschrijving">
            <a:extLst>
              <a:ext uri="{FF2B5EF4-FFF2-40B4-BE49-F238E27FC236}">
                <a16:creationId xmlns:a16="http://schemas.microsoft.com/office/drawing/2014/main" id="{614E08F9-142D-B0D4-247C-7D756B4C1075}"/>
              </a:ext>
            </a:extLst>
          </p:cNvPr>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bwMode="auto">
          <a:xfrm>
            <a:off x="10920413" y="5528310"/>
            <a:ext cx="1069340" cy="10693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76525174"/>
      </p:ext>
    </p:extLst>
  </p:cSld>
  <p:clrMap bg1="lt1" tx1="dk1" bg2="lt2" tx2="dk2" accent1="accent1" accent2="accent2" accent3="accent3" accent4="accent4" accent5="accent5" accent6="accent6" hlink="hlink" folHlink="folHlink"/>
  <p:sldLayoutIdLst>
    <p:sldLayoutId id="2147483822" r:id="rId1"/>
    <p:sldLayoutId id="2147483823" r:id="rId2"/>
    <p:sldLayoutId id="2147483826" r:id="rId3"/>
    <p:sldLayoutId id="2147483827" r:id="rId4"/>
  </p:sldLayoutIdLst>
  <p:hf hdr="0" ftr="0" dt="0"/>
  <p:txStyles>
    <p:titleStyle>
      <a:lvl1pPr algn="l" rtl="0" eaLnBrk="0" fontAlgn="base" hangingPunct="0">
        <a:lnSpc>
          <a:spcPct val="90000"/>
        </a:lnSpc>
        <a:spcBef>
          <a:spcPct val="0"/>
        </a:spcBef>
        <a:spcAft>
          <a:spcPct val="0"/>
        </a:spcAft>
        <a:defRPr sz="4400" kern="1200">
          <a:solidFill>
            <a:srgbClr val="682A7C"/>
          </a:solidFill>
          <a:latin typeface="Corbel" charset="0"/>
          <a:ea typeface="Corbel" charset="0"/>
          <a:cs typeface="Corbel" charset="0"/>
        </a:defRPr>
      </a:lvl1pPr>
      <a:lvl2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4pPr>
      <a:lvl5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5pPr>
      <a:lvl6pPr marL="4572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6pPr>
      <a:lvl7pPr marL="9144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7pPr>
      <a:lvl8pPr marL="13716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8pPr>
      <a:lvl9pPr marL="18288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9pPr>
    </p:titleStyle>
    <p:bodyStyle>
      <a:lvl1pPr marL="228600" indent="-228600" algn="l" rtl="0" eaLnBrk="0" fontAlgn="base" hangingPunct="0">
        <a:lnSpc>
          <a:spcPct val="150000"/>
        </a:lnSpc>
        <a:spcBef>
          <a:spcPts val="1000"/>
        </a:spcBef>
        <a:spcAft>
          <a:spcPct val="0"/>
        </a:spcAft>
        <a:buFont typeface="Arial" panose="020B0604020202020204" pitchFamily="34" charset="0"/>
        <a:buChar char="•"/>
        <a:defRPr sz="3000" kern="1200">
          <a:solidFill>
            <a:srgbClr val="682A7C"/>
          </a:solidFill>
          <a:latin typeface="Corbel" charset="0"/>
          <a:ea typeface="Corbel" charset="0"/>
          <a:cs typeface="Corbel" charset="0"/>
        </a:defRPr>
      </a:lvl1pPr>
      <a:lvl2pPr marL="685800" indent="-228600" algn="l" rtl="0" eaLnBrk="0" fontAlgn="base" hangingPunct="0">
        <a:lnSpc>
          <a:spcPct val="150000"/>
        </a:lnSpc>
        <a:spcBef>
          <a:spcPts val="500"/>
        </a:spcBef>
        <a:spcAft>
          <a:spcPct val="0"/>
        </a:spcAft>
        <a:buFont typeface="Arial" panose="020B0604020202020204" pitchFamily="34" charset="0"/>
        <a:buChar char="•"/>
        <a:defRPr sz="2800" kern="1200">
          <a:solidFill>
            <a:srgbClr val="682A7C"/>
          </a:solidFill>
          <a:latin typeface="Corbel" charset="0"/>
          <a:ea typeface="Corbel" charset="0"/>
          <a:cs typeface="Corbel" charset="0"/>
        </a:defRPr>
      </a:lvl2pPr>
      <a:lvl3pPr marL="1143000" indent="-228600" algn="l" rtl="0" eaLnBrk="0" fontAlgn="base" hangingPunct="0">
        <a:lnSpc>
          <a:spcPct val="150000"/>
        </a:lnSpc>
        <a:spcBef>
          <a:spcPts val="500"/>
        </a:spcBef>
        <a:spcAft>
          <a:spcPct val="0"/>
        </a:spcAft>
        <a:buFont typeface="Arial" panose="020B0604020202020204" pitchFamily="34" charset="0"/>
        <a:buChar char="•"/>
        <a:defRPr sz="2000" kern="1200">
          <a:solidFill>
            <a:srgbClr val="682A7C"/>
          </a:solidFill>
          <a:latin typeface="Corbel" charset="0"/>
          <a:ea typeface="Corbel" charset="0"/>
          <a:cs typeface="Corbel"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4.xml"/><Relationship Id="rId1" Type="http://schemas.openxmlformats.org/officeDocument/2006/relationships/tags" Target="../tags/tag3.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4.xml"/><Relationship Id="rId1" Type="http://schemas.openxmlformats.org/officeDocument/2006/relationships/tags" Target="../tags/tag4.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4.xml"/><Relationship Id="rId1" Type="http://schemas.openxmlformats.org/officeDocument/2006/relationships/tags" Target="../tags/tag5.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7"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tags" Target="../tags/tag6.xml"/><Relationship Id="rId6" Type="http://schemas.openxmlformats.org/officeDocument/2006/relationships/image" Target="../media/image5.png"/><Relationship Id="rId5" Type="http://schemas.openxmlformats.org/officeDocument/2006/relationships/hyperlink" Target="https://service.digisterker.nl/online-presentatie/301-gemeente/geertruidenberg/" TargetMode="Externa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4.xml"/><Relationship Id="rId1" Type="http://schemas.openxmlformats.org/officeDocument/2006/relationships/tags" Target="../tags/tag7.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4.xml"/><Relationship Id="rId1" Type="http://schemas.openxmlformats.org/officeDocument/2006/relationships/tags" Target="../tags/tag8.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4.xml"/><Relationship Id="rId1" Type="http://schemas.openxmlformats.org/officeDocument/2006/relationships/tags" Target="../tags/tag9.xml"/><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el 1">
            <a:extLst>
              <a:ext uri="{FF2B5EF4-FFF2-40B4-BE49-F238E27FC236}">
                <a16:creationId xmlns:a16="http://schemas.microsoft.com/office/drawing/2014/main" id="{BD564036-DDBA-A6DF-5DD5-569095E32584}"/>
              </a:ext>
            </a:extLst>
          </p:cNvPr>
          <p:cNvSpPr>
            <a:spLocks noGrp="1" noChangeArrowheads="1"/>
          </p:cNvSpPr>
          <p:nvPr>
            <p:ph type="ctrTitle"/>
          </p:nvPr>
        </p:nvSpPr>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Aanvragen</a:t>
            </a:r>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6147" name="Ondertitel 2">
            <a:extLst>
              <a:ext uri="{FF2B5EF4-FFF2-40B4-BE49-F238E27FC236}">
                <a16:creationId xmlns:a16="http://schemas.microsoft.com/office/drawing/2014/main" id="{51C4FB75-6B7D-3ADB-F45B-293940BCDFA5}"/>
              </a:ext>
            </a:extLst>
          </p:cNvPr>
          <p:cNvSpPr>
            <a:spLocks noGrp="1" noChangeArrowheads="1"/>
          </p:cNvSpPr>
          <p:nvPr>
            <p:ph type="subTitle" idx="1"/>
          </p:nvPr>
        </p:nvSpPr>
        <p:spPr/>
        <p:txBody>
          <a:bodyPr/>
          <a:lstStyle/>
          <a:p>
            <a:pPr eaLnBrk="1" fontAlgn="auto" hangingPunct="1">
              <a:spcAft>
                <a:spcPts val="0"/>
              </a:spcAft>
              <a:buClr>
                <a:schemeClr val="tx1">
                  <a:lumMod val="50000"/>
                  <a:lumOff val="50000"/>
                </a:schemeClr>
              </a:buClr>
              <a:defRPr/>
            </a:pPr>
            <a:r>
              <a:rPr lang="nl-NL" dirty="0"/>
              <a:t>Module 3</a:t>
            </a:r>
          </a:p>
        </p:txBody>
      </p:sp>
      <p:pic>
        <p:nvPicPr>
          <p:cNvPr id="4" name="Afbeelding 3" descr="Afbeelding met tekst, Lettertype, schermopname, logo&#10;&#10;Automatisch gegenereerde beschrijving">
            <a:extLst>
              <a:ext uri="{FF2B5EF4-FFF2-40B4-BE49-F238E27FC236}">
                <a16:creationId xmlns:a16="http://schemas.microsoft.com/office/drawing/2014/main" id="{CE2365B5-A0E1-956B-A4C7-BC3B9D2E30FE}"/>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66268" y="4602559"/>
            <a:ext cx="3123166" cy="2061289"/>
          </a:xfrm>
          <a:prstGeom prst="rect">
            <a:avLst/>
          </a:prstGeom>
        </p:spPr>
      </p:pic>
    </p:spTree>
    <p:custDataLst>
      <p:tags r:id="rId1"/>
    </p:custDataLst>
  </p:cSld>
  <p:clrMapOvr>
    <a:masterClrMapping/>
  </p:clrMapOvr>
  <p:transition spd="med">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jdelijke aanduiding voor inhoud 1">
            <a:extLst>
              <a:ext uri="{FF2B5EF4-FFF2-40B4-BE49-F238E27FC236}">
                <a16:creationId xmlns:a16="http://schemas.microsoft.com/office/drawing/2014/main" id="{F2C27501-FCF9-A0AC-0D94-FC55D115A3E5}"/>
              </a:ext>
            </a:extLst>
          </p:cNvPr>
          <p:cNvSpPr>
            <a:spLocks noGrp="1" noChangeArrowheads="1"/>
          </p:cNvSpPr>
          <p:nvPr>
            <p:ph idx="4294967295"/>
          </p:nvPr>
        </p:nvSpPr>
        <p:spPr>
          <a:xfrm>
            <a:off x="1104265" y="1525588"/>
            <a:ext cx="8763000" cy="4919662"/>
          </a:xfrm>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Hoe u iets via internet regelt bij de overheid</a:t>
            </a:r>
          </a:p>
          <a:p>
            <a:r>
              <a:rPr lang="nl-NL" altLang="nl-NL">
                <a:latin typeface="Corbel" panose="020B0503020204020204" pitchFamily="34" charset="0"/>
                <a:ea typeface="Corbel" panose="020B0503020204020204" pitchFamily="34" charset="0"/>
                <a:cs typeface="Corbel" panose="020B0503020204020204" pitchFamily="34" charset="0"/>
              </a:rPr>
              <a:t>Welke informatie nodig is</a:t>
            </a:r>
          </a:p>
          <a:p>
            <a:r>
              <a:rPr lang="nl-NL" altLang="nl-NL">
                <a:latin typeface="Corbel" panose="020B0503020204020204" pitchFamily="34" charset="0"/>
                <a:ea typeface="Corbel" panose="020B0503020204020204" pitchFamily="34" charset="0"/>
                <a:cs typeface="Corbel" panose="020B0503020204020204" pitchFamily="34" charset="0"/>
              </a:rPr>
              <a:t>Verschillen tussen aanvragen:</a:t>
            </a:r>
          </a:p>
          <a:p>
            <a:pPr lvl="1"/>
            <a:r>
              <a:rPr lang="nl-NL" altLang="nl-NL" i="1">
                <a:latin typeface="Corbel" panose="020B0503020204020204" pitchFamily="34" charset="0"/>
                <a:ea typeface="Corbel" panose="020B0503020204020204" pitchFamily="34" charset="0"/>
                <a:cs typeface="Corbel" panose="020B0503020204020204" pitchFamily="34" charset="0"/>
              </a:rPr>
              <a:t>Eenvoudig of ingewikkeld</a:t>
            </a:r>
          </a:p>
        </p:txBody>
      </p:sp>
      <p:sp>
        <p:nvSpPr>
          <p:cNvPr id="9219" name="Titel 2">
            <a:extLst>
              <a:ext uri="{FF2B5EF4-FFF2-40B4-BE49-F238E27FC236}">
                <a16:creationId xmlns:a16="http://schemas.microsoft.com/office/drawing/2014/main" id="{B0B09654-C009-CD42-7941-F2B8872365D5}"/>
              </a:ext>
            </a:extLst>
          </p:cNvPr>
          <p:cNvSpPr>
            <a:spLocks noGrp="1" noChangeArrowheads="1"/>
          </p:cNvSpPr>
          <p:nvPr>
            <p:ph type="title"/>
          </p:nvPr>
        </p:nvSpPr>
        <p:spPr>
          <a:xfrm>
            <a:off x="997903" y="404813"/>
            <a:ext cx="8747125" cy="903287"/>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Wat gaat u leren?</a:t>
            </a:r>
          </a:p>
        </p:txBody>
      </p:sp>
      <p:sp>
        <p:nvSpPr>
          <p:cNvPr id="2" name="Tijdelijke aanduiding voor dianummer 1">
            <a:extLst>
              <a:ext uri="{FF2B5EF4-FFF2-40B4-BE49-F238E27FC236}">
                <a16:creationId xmlns:a16="http://schemas.microsoft.com/office/drawing/2014/main" id="{DC952C1B-C105-D41B-91E5-A4B1AF884C1C}"/>
              </a:ext>
            </a:extLst>
          </p:cNvPr>
          <p:cNvSpPr>
            <a:spLocks noGrp="1"/>
          </p:cNvSpPr>
          <p:nvPr>
            <p:ph type="sldNum" sz="quarter" idx="4"/>
          </p:nvPr>
        </p:nvSpPr>
        <p:spPr/>
        <p:txBody>
          <a:bodyPr/>
          <a:lstStyle/>
          <a:p>
            <a:pPr>
              <a:defRPr/>
            </a:pPr>
            <a:fld id="{E77C872E-C1AD-4DFA-B81E-03924476F6D3}" type="slidenum">
              <a:rPr lang="nl-NL" altLang="nl-NL" smtClean="0"/>
              <a:pPr>
                <a:defRPr/>
              </a:pPr>
              <a:t>2</a:t>
            </a:fld>
            <a:endParaRPr lang="nl-NL" altLang="nl-NL" dirty="0"/>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6553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voorbeelden</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56005" y="1196975"/>
            <a:ext cx="6426200" cy="399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Afspraak maken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Folder of gids</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Vergunning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Toeslag of uitkering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Melding doen</a:t>
            </a:r>
          </a:p>
        </p:txBody>
      </p:sp>
      <p:sp>
        <p:nvSpPr>
          <p:cNvPr id="2" name="Tijdelijke aanduiding voor dianummer 1">
            <a:extLst>
              <a:ext uri="{FF2B5EF4-FFF2-40B4-BE49-F238E27FC236}">
                <a16:creationId xmlns:a16="http://schemas.microsoft.com/office/drawing/2014/main" id="{0B584813-6519-405A-DCD1-C1D176ECF2AA}"/>
              </a:ext>
            </a:extLst>
          </p:cNvPr>
          <p:cNvSpPr>
            <a:spLocks noGrp="1"/>
          </p:cNvSpPr>
          <p:nvPr>
            <p:ph type="sldNum" sz="quarter" idx="4"/>
          </p:nvPr>
        </p:nvSpPr>
        <p:spPr/>
        <p:txBody>
          <a:bodyPr/>
          <a:lstStyle/>
          <a:p>
            <a:pPr>
              <a:defRPr/>
            </a:pPr>
            <a:fld id="{E77C872E-C1AD-4DFA-B81E-03924476F6D3}" type="slidenum">
              <a:rPr lang="nl-NL" altLang="nl-NL" smtClean="0"/>
              <a:pPr>
                <a:defRPr/>
              </a:pPr>
              <a:t>3</a:t>
            </a:fld>
            <a:endParaRPr lang="nl-NL" altLang="nl-NL" dirty="0"/>
          </a:p>
        </p:txBody>
      </p:sp>
    </p:spTree>
    <p:custDataLst>
      <p:tags r:id="rId1"/>
    </p:custDataLst>
  </p:cSld>
  <p:clrMapOvr>
    <a:masterClrMapping/>
  </p:clrMapOvr>
  <p:transition spd="med">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7696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wat is dat?</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67434" y="1196975"/>
            <a:ext cx="10504297" cy="5306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r>
              <a:rPr lang="nl-NL" altLang="nl-NL" dirty="0">
                <a:cs typeface="Arial" panose="020B0604020202020204" pitchFamily="34" charset="0"/>
              </a:rPr>
              <a:t>U vraagt iets</a:t>
            </a:r>
          </a:p>
          <a:p>
            <a:r>
              <a:rPr lang="nl-NL" altLang="nl-NL" dirty="0">
                <a:cs typeface="Arial" panose="020B0604020202020204" pitchFamily="34" charset="0"/>
              </a:rPr>
              <a:t>De overheid doet iets voor u</a:t>
            </a:r>
          </a:p>
          <a:p>
            <a:pPr lvl="1"/>
            <a:r>
              <a:rPr lang="nl-NL" altLang="nl-NL" dirty="0">
                <a:cs typeface="Arial" panose="020B0604020202020204" pitchFamily="34" charset="0"/>
              </a:rPr>
              <a:t>Folders, stickers, afspraken en formulieren</a:t>
            </a:r>
          </a:p>
          <a:p>
            <a:pPr lvl="1"/>
            <a:r>
              <a:rPr lang="nl-NL" altLang="nl-NL" dirty="0">
                <a:cs typeface="Arial" panose="020B0604020202020204" pitchFamily="34" charset="0"/>
              </a:rPr>
              <a:t>Vergunningen, toeslagen en uitkeringen</a:t>
            </a:r>
          </a:p>
          <a:p>
            <a:r>
              <a:rPr lang="nl-NL" altLang="nl-NL" dirty="0">
                <a:cs typeface="Arial" panose="020B0604020202020204" pitchFamily="34" charset="0"/>
              </a:rPr>
              <a:t>Let op de voorwaarden</a:t>
            </a:r>
          </a:p>
          <a:p>
            <a:pPr lvl="1"/>
            <a:r>
              <a:rPr lang="nl-NL" altLang="nl-NL" dirty="0">
                <a:cs typeface="Arial" panose="020B0604020202020204" pitchFamily="34" charset="0"/>
              </a:rPr>
              <a:t>Nooit zomaar iets aanvragen</a:t>
            </a:r>
          </a:p>
          <a:p>
            <a:r>
              <a:rPr lang="nl-NL" altLang="nl-NL" dirty="0">
                <a:cs typeface="Arial" panose="020B0604020202020204" pitchFamily="34" charset="0"/>
              </a:rPr>
              <a:t>Gegevens en/of </a:t>
            </a:r>
            <a:r>
              <a:rPr lang="nl-NL" altLang="nl-NL" dirty="0" err="1">
                <a:cs typeface="Arial" panose="020B0604020202020204" pitchFamily="34" charset="0"/>
              </a:rPr>
              <a:t>DigiD</a:t>
            </a:r>
            <a:r>
              <a:rPr lang="nl-NL" altLang="nl-NL" dirty="0">
                <a:cs typeface="Arial" panose="020B0604020202020204" pitchFamily="34" charset="0"/>
              </a:rPr>
              <a:t> bij de hand houden</a:t>
            </a:r>
          </a:p>
        </p:txBody>
      </p:sp>
      <p:sp>
        <p:nvSpPr>
          <p:cNvPr id="2" name="Tijdelijke aanduiding voor dianummer 1">
            <a:extLst>
              <a:ext uri="{FF2B5EF4-FFF2-40B4-BE49-F238E27FC236}">
                <a16:creationId xmlns:a16="http://schemas.microsoft.com/office/drawing/2014/main" id="{EA11E27A-82ED-E593-9713-EA3CBFF827E9}"/>
              </a:ext>
            </a:extLst>
          </p:cNvPr>
          <p:cNvSpPr>
            <a:spLocks noGrp="1"/>
          </p:cNvSpPr>
          <p:nvPr>
            <p:ph type="sldNum" sz="quarter" idx="4"/>
          </p:nvPr>
        </p:nvSpPr>
        <p:spPr/>
        <p:txBody>
          <a:bodyPr/>
          <a:lstStyle/>
          <a:p>
            <a:pPr>
              <a:defRPr/>
            </a:pPr>
            <a:fld id="{E77C872E-C1AD-4DFA-B81E-03924476F6D3}" type="slidenum">
              <a:rPr lang="nl-NL" altLang="nl-NL" smtClean="0"/>
              <a:pPr>
                <a:defRPr/>
              </a:pPr>
              <a:t>4</a:t>
            </a:fld>
            <a:endParaRPr lang="nl-NL" altLang="nl-NL" dirty="0"/>
          </a:p>
        </p:txBody>
      </p:sp>
    </p:spTree>
    <p:custDataLst>
      <p:tags r:id="rId1"/>
    </p:custDataLst>
    <p:extLst>
      <p:ext uri="{BB962C8B-B14F-4D97-AF65-F5344CB8AC3E}">
        <p14:creationId xmlns:p14="http://schemas.microsoft.com/office/powerpoint/2010/main" val="2702935079"/>
      </p:ext>
    </p:extLst>
  </p:cSld>
  <p:clrMapOvr>
    <a:masterClrMapping/>
  </p:clrMapOvr>
  <p:transition spd="med">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60239ADC-FA75-C5E4-1878-8B86C69EE2A6}"/>
              </a:ext>
            </a:extLst>
          </p:cNvPr>
          <p:cNvSpPr>
            <a:spLocks noGrp="1"/>
          </p:cNvSpPr>
          <p:nvPr>
            <p:ph type="sldNum" sz="quarter" idx="4"/>
          </p:nvPr>
        </p:nvSpPr>
        <p:spPr/>
        <p:txBody>
          <a:bodyPr/>
          <a:lstStyle/>
          <a:p>
            <a:pPr>
              <a:defRPr/>
            </a:pPr>
            <a:fld id="{E77C872E-C1AD-4DFA-B81E-03924476F6D3}" type="slidenum">
              <a:rPr lang="nl-NL" altLang="nl-NL" smtClean="0"/>
              <a:pPr>
                <a:defRPr/>
              </a:pPr>
              <a:t>5</a:t>
            </a:fld>
            <a:endParaRPr lang="nl-NL" altLang="nl-NL" dirty="0"/>
          </a:p>
        </p:txBody>
      </p:sp>
      <p:pic>
        <p:nvPicPr>
          <p:cNvPr id="13" name="Afbeelding 12" descr="Afbeelding met tekst, whiteboard, schermopname, computer&#10;&#10;Automatisch gegenereerde beschrijving">
            <a:extLst>
              <a:ext uri="{FF2B5EF4-FFF2-40B4-BE49-F238E27FC236}">
                <a16:creationId xmlns:a16="http://schemas.microsoft.com/office/drawing/2014/main" id="{F7CAFD38-5AFD-64B1-CC07-954E49C0195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33490" y="364489"/>
            <a:ext cx="9125019" cy="6129021"/>
          </a:xfrm>
          <a:prstGeom prst="rect">
            <a:avLst/>
          </a:prstGeom>
        </p:spPr>
      </p:pic>
      <p:pic>
        <p:nvPicPr>
          <p:cNvPr id="20" name="Afbeelding 19">
            <a:hlinkClick r:id="rId5"/>
            <a:extLst>
              <a:ext uri="{FF2B5EF4-FFF2-40B4-BE49-F238E27FC236}">
                <a16:creationId xmlns:a16="http://schemas.microsoft.com/office/drawing/2014/main" id="{DBC47316-B1C0-CE05-55EC-99F70219BD00}"/>
              </a:ext>
            </a:extLst>
          </p:cNvPr>
          <p:cNvPicPr>
            <a:picLocks noChangeAspect="1"/>
          </p:cNvPicPr>
          <p:nvPr/>
        </p:nvPicPr>
        <p:blipFill>
          <a:blip r:embed="rId6"/>
          <a:stretch>
            <a:fillRect/>
          </a:stretch>
        </p:blipFill>
        <p:spPr>
          <a:xfrm>
            <a:off x="2055594" y="511174"/>
            <a:ext cx="8164571" cy="5382837"/>
          </a:xfrm>
          <a:prstGeom prst="rect">
            <a:avLst/>
          </a:prstGeom>
        </p:spPr>
      </p:pic>
      <p:sp>
        <p:nvSpPr>
          <p:cNvPr id="4" name="Pijl: rechts 3">
            <a:hlinkClick r:id="rId5"/>
            <a:extLst>
              <a:ext uri="{FF2B5EF4-FFF2-40B4-BE49-F238E27FC236}">
                <a16:creationId xmlns:a16="http://schemas.microsoft.com/office/drawing/2014/main" id="{251EA951-7EC6-0142-0C74-ABA972BA0F4F}"/>
              </a:ext>
            </a:extLst>
          </p:cNvPr>
          <p:cNvSpPr/>
          <p:nvPr/>
        </p:nvSpPr>
        <p:spPr>
          <a:xfrm>
            <a:off x="754757" y="3145977"/>
            <a:ext cx="1274066" cy="566044"/>
          </a:xfrm>
          <a:prstGeom prst="rightArrow">
            <a:avLst/>
          </a:prstGeom>
          <a:solidFill>
            <a:srgbClr val="692A7C"/>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dirty="0">
                <a:solidFill>
                  <a:schemeClr val="bg1"/>
                </a:solidFill>
                <a:latin typeface="Corbel" panose="020B0503020204020204" pitchFamily="34" charset="0"/>
              </a:rPr>
              <a:t>klik hier</a:t>
            </a:r>
          </a:p>
        </p:txBody>
      </p:sp>
      <p:pic>
        <p:nvPicPr>
          <p:cNvPr id="5" name="Afbeelding 4" descr="Afbeelding met tekst, Lettertype, schermopname, logo&#10;&#10;Automatisch gegenereerde beschrijving">
            <a:extLst>
              <a:ext uri="{FF2B5EF4-FFF2-40B4-BE49-F238E27FC236}">
                <a16:creationId xmlns:a16="http://schemas.microsoft.com/office/drawing/2014/main" id="{1A75BD13-6477-361D-BB28-8E8AC178A5A5}"/>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176305" y="3889826"/>
            <a:ext cx="2215468" cy="1462209"/>
          </a:xfrm>
          <a:prstGeom prst="rect">
            <a:avLst/>
          </a:prstGeom>
        </p:spPr>
      </p:pic>
    </p:spTree>
    <p:custDataLst>
      <p:tags r:id="rId1"/>
    </p:custDataLst>
    <p:extLst>
      <p:ext uri="{BB962C8B-B14F-4D97-AF65-F5344CB8AC3E}">
        <p14:creationId xmlns:p14="http://schemas.microsoft.com/office/powerpoint/2010/main" val="16662456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Tijdelijke aanduiding voor inhoud 1">
            <a:extLst>
              <a:ext uri="{FF2B5EF4-FFF2-40B4-BE49-F238E27FC236}">
                <a16:creationId xmlns:a16="http://schemas.microsoft.com/office/drawing/2014/main" id="{6D1C7464-1E5E-762E-A6E3-B423A44B5C61}"/>
              </a:ext>
            </a:extLst>
          </p:cNvPr>
          <p:cNvSpPr>
            <a:spLocks noGrp="1" noChangeArrowheads="1"/>
          </p:cNvSpPr>
          <p:nvPr>
            <p:ph idx="4294967295"/>
          </p:nvPr>
        </p:nvSpPr>
        <p:spPr>
          <a:xfrm>
            <a:off x="1064578" y="1417638"/>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Via een andere weg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zoekveld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Google</a:t>
            </a:r>
          </a:p>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84995" name="Title 1">
            <a:extLst>
              <a:ext uri="{FF2B5EF4-FFF2-40B4-BE49-F238E27FC236}">
                <a16:creationId xmlns:a16="http://schemas.microsoft.com/office/drawing/2014/main" id="{1F7CF52F-3B15-5447-4BBD-CEDA36D838CF}"/>
              </a:ext>
            </a:extLst>
          </p:cNvPr>
          <p:cNvSpPr>
            <a:spLocks noGrp="1" noChangeArrowheads="1"/>
          </p:cNvSpPr>
          <p:nvPr>
            <p:ph type="title"/>
          </p:nvPr>
        </p:nvSpPr>
        <p:spPr>
          <a:xfrm>
            <a:off x="1064578"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Anders zoeken</a:t>
            </a:r>
          </a:p>
        </p:txBody>
      </p:sp>
      <p:sp>
        <p:nvSpPr>
          <p:cNvPr id="2" name="Tijdelijke aanduiding voor dianummer 1">
            <a:extLst>
              <a:ext uri="{FF2B5EF4-FFF2-40B4-BE49-F238E27FC236}">
                <a16:creationId xmlns:a16="http://schemas.microsoft.com/office/drawing/2014/main" id="{C2600EDA-0DBE-ABCD-F5BD-99CD01898B49}"/>
              </a:ext>
            </a:extLst>
          </p:cNvPr>
          <p:cNvSpPr>
            <a:spLocks noGrp="1"/>
          </p:cNvSpPr>
          <p:nvPr>
            <p:ph type="sldNum" sz="quarter" idx="4"/>
          </p:nvPr>
        </p:nvSpPr>
        <p:spPr/>
        <p:txBody>
          <a:bodyPr/>
          <a:lstStyle/>
          <a:p>
            <a:pPr>
              <a:defRPr/>
            </a:pPr>
            <a:fld id="{E77C872E-C1AD-4DFA-B81E-03924476F6D3}" type="slidenum">
              <a:rPr lang="nl-NL" altLang="nl-NL" smtClean="0"/>
              <a:pPr>
                <a:defRPr/>
              </a:pPr>
              <a:t>6</a:t>
            </a:fld>
            <a:endParaRPr lang="nl-NL" altLang="nl-NL" dirty="0"/>
          </a:p>
        </p:txBody>
      </p:sp>
      <p:sp>
        <p:nvSpPr>
          <p:cNvPr id="3" name="TextBox 4">
            <a:extLst>
              <a:ext uri="{FF2B5EF4-FFF2-40B4-BE49-F238E27FC236}">
                <a16:creationId xmlns:a16="http://schemas.microsoft.com/office/drawing/2014/main" id="{C0B0496C-D8D8-8150-7A2B-A1C0954C770B}"/>
              </a:ext>
            </a:extLst>
          </p:cNvPr>
          <p:cNvSpPr txBox="1"/>
          <p:nvPr/>
        </p:nvSpPr>
        <p:spPr>
          <a:xfrm rot="20220257">
            <a:off x="6540147" y="3433759"/>
            <a:ext cx="5267574" cy="1938992"/>
          </a:xfrm>
          <a:prstGeom prst="rect">
            <a:avLst/>
          </a:prstGeom>
          <a:solidFill>
            <a:srgbClr val="692A7C"/>
          </a:solidFill>
          <a:effectLst>
            <a:outerShdw blurRad="50800" dist="38100" dir="8100000" algn="tr" rotWithShape="0">
              <a:prstClr val="black">
                <a:alpha val="40000"/>
              </a:prstClr>
            </a:outerShdw>
          </a:effectLst>
        </p:spPr>
        <p:txBody>
          <a:bodyPr wrap="square">
            <a:spAutoFit/>
          </a:bodyPr>
          <a:lstStyle/>
          <a:p>
            <a:pPr algn="ctr" eaLnBrk="1" hangingPunct="1">
              <a:defRPr/>
            </a:pPr>
            <a:r>
              <a:rPr lang="nl-NL" sz="2000" dirty="0">
                <a:solidFill>
                  <a:schemeClr val="bg1"/>
                </a:solidFill>
                <a:latin typeface="Arial" charset="0"/>
                <a:cs typeface="Arial" charset="0"/>
              </a:rPr>
              <a:t>Aanwijzing voor docent: </a:t>
            </a:r>
            <a:br>
              <a:rPr lang="nl-NL" sz="2000" dirty="0">
                <a:solidFill>
                  <a:schemeClr val="bg1"/>
                </a:solidFill>
                <a:latin typeface="Arial" charset="0"/>
                <a:cs typeface="Arial" charset="0"/>
              </a:rPr>
            </a:br>
            <a:r>
              <a:rPr lang="nl-NL" sz="2000" dirty="0">
                <a:solidFill>
                  <a:schemeClr val="bg1"/>
                </a:solidFill>
                <a:latin typeface="Arial" charset="0"/>
                <a:cs typeface="Arial" charset="0"/>
              </a:rPr>
              <a:t>laat eventueel live een aantal manieren van zoeken zien. Bijvoorbeeld hoe je op de website van de gemeente kunt zoeken of hoe je via Google kunt zoeken. Zie ook het werkboek voor een enkele voorbeelden.</a:t>
            </a:r>
          </a:p>
        </p:txBody>
      </p:sp>
    </p:spTree>
    <p:custDataLst>
      <p:tags r:id="rId1"/>
    </p:custDataLst>
  </p:cSld>
  <p:clrMapOvr>
    <a:masterClrMapping/>
  </p:clrMapOvr>
  <p:transition spd="med">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Tijdelijke aanduiding voor inhoud 1">
            <a:extLst>
              <a:ext uri="{FF2B5EF4-FFF2-40B4-BE49-F238E27FC236}">
                <a16:creationId xmlns:a16="http://schemas.microsoft.com/office/drawing/2014/main" id="{71414438-294E-7C53-E58A-7F60E3FF7979}"/>
              </a:ext>
            </a:extLst>
          </p:cNvPr>
          <p:cNvSpPr>
            <a:spLocks noGrp="1" noChangeArrowheads="1"/>
          </p:cNvSpPr>
          <p:nvPr>
            <p:ph idx="4294967295"/>
          </p:nvPr>
        </p:nvSpPr>
        <p:spPr>
          <a:xfrm>
            <a:off x="1060768" y="1265555"/>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Let op de voorwaarden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Heeft u recht op wat u aanvraagt?</a:t>
            </a:r>
          </a:p>
          <a:p>
            <a:r>
              <a:rPr lang="nl-NL" altLang="nl-NL" dirty="0">
                <a:latin typeface="Corbel" panose="020B0503020204020204" pitchFamily="34" charset="0"/>
                <a:ea typeface="Corbel" panose="020B0503020204020204" pitchFamily="34" charset="0"/>
                <a:cs typeface="Corbel" panose="020B0503020204020204" pitchFamily="34" charset="0"/>
              </a:rPr>
              <a:t>Let op de kosten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Soms moet u iets betalen (</a:t>
            </a:r>
            <a:r>
              <a:rPr lang="nl-NL" altLang="nl-NL" i="1" dirty="0" err="1">
                <a:latin typeface="Corbel" panose="020B0503020204020204" pitchFamily="34" charset="0"/>
                <a:ea typeface="Corbel" panose="020B0503020204020204" pitchFamily="34" charset="0"/>
                <a:cs typeface="Corbel" panose="020B0503020204020204" pitchFamily="34" charset="0"/>
              </a:rPr>
              <a:t>iDEAL</a:t>
            </a:r>
            <a:r>
              <a:rPr lang="nl-NL" altLang="nl-NL" i="1" dirty="0">
                <a:latin typeface="Corbel" panose="020B0503020204020204" pitchFamily="34" charset="0"/>
                <a:ea typeface="Corbel" panose="020B0503020204020204" pitchFamily="34" charset="0"/>
                <a:cs typeface="Corbel" panose="020B0503020204020204" pitchFamily="34" charset="0"/>
              </a:rPr>
              <a:t>).</a:t>
            </a:r>
          </a:p>
          <a:p>
            <a:r>
              <a:rPr lang="nl-NL" altLang="nl-NL" dirty="0">
                <a:latin typeface="Corbel" panose="020B0503020204020204" pitchFamily="34" charset="0"/>
                <a:ea typeface="Corbel" panose="020B0503020204020204" pitchFamily="34" charset="0"/>
                <a:cs typeface="Corbel" panose="020B0503020204020204" pitchFamily="34" charset="0"/>
              </a:rPr>
              <a:t>Let op legitimeren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Met </a:t>
            </a:r>
            <a:r>
              <a:rPr lang="nl-NL" altLang="nl-NL" i="1" dirty="0" err="1">
                <a:latin typeface="Corbel" panose="020B0503020204020204" pitchFamily="34" charset="0"/>
                <a:ea typeface="Corbel" panose="020B0503020204020204" pitchFamily="34" charset="0"/>
                <a:cs typeface="Corbel" panose="020B0503020204020204" pitchFamily="34" charset="0"/>
              </a:rPr>
              <a:t>DigiD</a:t>
            </a:r>
            <a:r>
              <a:rPr lang="nl-NL" altLang="nl-NL" i="1" dirty="0">
                <a:latin typeface="Corbel" panose="020B0503020204020204" pitchFamily="34" charset="0"/>
                <a:ea typeface="Corbel" panose="020B0503020204020204" pitchFamily="34" charset="0"/>
                <a:cs typeface="Corbel" panose="020B0503020204020204" pitchFamily="34" charset="0"/>
              </a:rPr>
              <a:t>.</a:t>
            </a:r>
          </a:p>
        </p:txBody>
      </p:sp>
      <p:sp>
        <p:nvSpPr>
          <p:cNvPr id="97283" name="Titel 2">
            <a:extLst>
              <a:ext uri="{FF2B5EF4-FFF2-40B4-BE49-F238E27FC236}">
                <a16:creationId xmlns:a16="http://schemas.microsoft.com/office/drawing/2014/main" id="{3EAB0436-9265-9443-E984-10BCCC6537CF}"/>
              </a:ext>
            </a:extLst>
          </p:cNvPr>
          <p:cNvSpPr>
            <a:spLocks noGrp="1" noChangeArrowheads="1"/>
          </p:cNvSpPr>
          <p:nvPr>
            <p:ph type="title"/>
          </p:nvPr>
        </p:nvSpPr>
        <p:spPr>
          <a:xfrm>
            <a:off x="1060768"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Waar moet u extra op letten?</a:t>
            </a:r>
          </a:p>
        </p:txBody>
      </p:sp>
      <p:sp>
        <p:nvSpPr>
          <p:cNvPr id="2" name="Tijdelijke aanduiding voor dianummer 1">
            <a:extLst>
              <a:ext uri="{FF2B5EF4-FFF2-40B4-BE49-F238E27FC236}">
                <a16:creationId xmlns:a16="http://schemas.microsoft.com/office/drawing/2014/main" id="{9CA7B7FB-6007-D6AA-3AB5-3FADABCEB81D}"/>
              </a:ext>
            </a:extLst>
          </p:cNvPr>
          <p:cNvSpPr>
            <a:spLocks noGrp="1"/>
          </p:cNvSpPr>
          <p:nvPr>
            <p:ph type="sldNum" sz="quarter" idx="4"/>
          </p:nvPr>
        </p:nvSpPr>
        <p:spPr/>
        <p:txBody>
          <a:bodyPr/>
          <a:lstStyle/>
          <a:p>
            <a:pPr>
              <a:defRPr/>
            </a:pPr>
            <a:fld id="{E77C872E-C1AD-4DFA-B81E-03924476F6D3}" type="slidenum">
              <a:rPr lang="nl-NL" altLang="nl-NL" smtClean="0"/>
              <a:pPr>
                <a:defRPr/>
              </a:pPr>
              <a:t>7</a:t>
            </a:fld>
            <a:endParaRPr lang="nl-NL" altLang="nl-NL" dirty="0"/>
          </a:p>
        </p:txBody>
      </p:sp>
    </p:spTree>
    <p:custDataLst>
      <p:tags r:id="rId1"/>
    </p:custDataLst>
  </p:cSld>
  <p:clrMapOvr>
    <a:masterClrMapping/>
  </p:clrMapOvr>
  <p:transition spd="med">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55956A57-3D94-ECA9-223F-FEE01AEDD70D}"/>
              </a:ext>
            </a:extLst>
          </p:cNvPr>
          <p:cNvSpPr>
            <a:spLocks noGrp="1"/>
          </p:cNvSpPr>
          <p:nvPr>
            <p:ph idx="4294967295"/>
          </p:nvPr>
        </p:nvSpPr>
        <p:spPr>
          <a:xfrm>
            <a:off x="339725" y="1448435"/>
            <a:ext cx="11480800" cy="4667250"/>
          </a:xfrm>
        </p:spPr>
        <p:txBody>
          <a:bodyPr/>
          <a:lstStyle/>
          <a:p>
            <a:pPr marL="0" indent="0">
              <a:buFont typeface="Arial" panose="020B0604020202020204" pitchFamily="34" charset="0"/>
              <a:buNone/>
              <a:defRPr/>
            </a:pPr>
            <a:r>
              <a:rPr lang="nl-NL" dirty="0"/>
              <a:t>Oefen nu zelf!</a:t>
            </a:r>
          </a:p>
          <a:p>
            <a:pPr>
              <a:defRPr/>
            </a:pPr>
            <a:r>
              <a:rPr lang="nl-NL" dirty="0"/>
              <a:t>Ga naar de gemeentelijke website</a:t>
            </a:r>
          </a:p>
          <a:p>
            <a:pPr>
              <a:defRPr/>
            </a:pPr>
            <a:r>
              <a:rPr lang="nl-NL" dirty="0"/>
              <a:t>Maak de oefeningen, zie werkboek blz. ...</a:t>
            </a:r>
          </a:p>
          <a:p>
            <a:pPr>
              <a:defRPr/>
            </a:pPr>
            <a:r>
              <a:rPr lang="nl-NL" altLang="nl-NL" dirty="0">
                <a:cs typeface="Arial" panose="020B0604020202020204" pitchFamily="34" charset="0"/>
              </a:rPr>
              <a:t>Meer leren over het regelen van zaken bij de gemeente? Scan de QR-code met uw telefoon en bekijk het </a:t>
            </a:r>
            <a:r>
              <a:rPr lang="nl-NL" altLang="nl-NL" dirty="0" err="1">
                <a:cs typeface="Arial" panose="020B0604020202020204" pitchFamily="34" charset="0"/>
              </a:rPr>
              <a:t>Digisnapje</a:t>
            </a:r>
            <a:r>
              <a:rPr lang="nl-NL" altLang="nl-NL" dirty="0">
                <a:cs typeface="Arial" panose="020B0604020202020204" pitchFamily="34" charset="0"/>
              </a:rPr>
              <a:t>.</a:t>
            </a:r>
            <a:endParaRPr lang="nl-NL" i="1" dirty="0"/>
          </a:p>
          <a:p>
            <a:pPr>
              <a:defRPr/>
            </a:pPr>
            <a:endParaRPr lang="nl-NL" dirty="0"/>
          </a:p>
          <a:p>
            <a:pPr>
              <a:defRPr/>
            </a:pPr>
            <a:endParaRPr lang="nl-NL" dirty="0"/>
          </a:p>
        </p:txBody>
      </p:sp>
      <p:sp>
        <p:nvSpPr>
          <p:cNvPr id="99331" name="Titel 2">
            <a:extLst>
              <a:ext uri="{FF2B5EF4-FFF2-40B4-BE49-F238E27FC236}">
                <a16:creationId xmlns:a16="http://schemas.microsoft.com/office/drawing/2014/main" id="{19F44FD5-7544-70A5-C76C-3B271580DB08}"/>
              </a:ext>
            </a:extLst>
          </p:cNvPr>
          <p:cNvSpPr>
            <a:spLocks noGrp="1" noChangeArrowheads="1"/>
          </p:cNvSpPr>
          <p:nvPr>
            <p:ph type="title"/>
          </p:nvPr>
        </p:nvSpPr>
        <p:spPr>
          <a:xfrm>
            <a:off x="339725"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Oefeningen: aanvragen</a:t>
            </a:r>
          </a:p>
        </p:txBody>
      </p:sp>
      <p:sp>
        <p:nvSpPr>
          <p:cNvPr id="3" name="Tijdelijke aanduiding voor dianummer 2">
            <a:extLst>
              <a:ext uri="{FF2B5EF4-FFF2-40B4-BE49-F238E27FC236}">
                <a16:creationId xmlns:a16="http://schemas.microsoft.com/office/drawing/2014/main" id="{64D10E0D-E4E6-3BC6-21EF-2428133E0504}"/>
              </a:ext>
            </a:extLst>
          </p:cNvPr>
          <p:cNvSpPr>
            <a:spLocks noGrp="1"/>
          </p:cNvSpPr>
          <p:nvPr>
            <p:ph type="sldNum" sz="quarter" idx="4"/>
          </p:nvPr>
        </p:nvSpPr>
        <p:spPr/>
        <p:txBody>
          <a:bodyPr/>
          <a:lstStyle/>
          <a:p>
            <a:pPr>
              <a:defRPr/>
            </a:pPr>
            <a:fld id="{E77C872E-C1AD-4DFA-B81E-03924476F6D3}" type="slidenum">
              <a:rPr lang="nl-NL" altLang="nl-NL" smtClean="0"/>
              <a:pPr>
                <a:defRPr/>
              </a:pPr>
              <a:t>8</a:t>
            </a:fld>
            <a:endParaRPr lang="nl-NL" altLang="nl-NL" dirty="0"/>
          </a:p>
        </p:txBody>
      </p:sp>
      <p:pic>
        <p:nvPicPr>
          <p:cNvPr id="4" name="Afbeelding 3" descr="Afbeelding met patroon, Symmetrie, pixel, steek&#10;&#10;Automatisch gegenereerde beschrijving">
            <a:extLst>
              <a:ext uri="{FF2B5EF4-FFF2-40B4-BE49-F238E27FC236}">
                <a16:creationId xmlns:a16="http://schemas.microsoft.com/office/drawing/2014/main" id="{688A164B-A496-74BE-AFAB-6BB30B1AD7AF}"/>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390540" y="4845685"/>
            <a:ext cx="1270000" cy="1270000"/>
          </a:xfrm>
          <a:prstGeom prst="rect">
            <a:avLst/>
          </a:prstGeom>
        </p:spPr>
      </p:pic>
    </p:spTree>
    <p:custDataLst>
      <p:tags r:id="rId1"/>
    </p:custDataLst>
  </p:cSld>
  <p:clrMapOvr>
    <a:masterClrMapping/>
  </p:clrMapOvr>
  <p:transition spd="med">
    <p:fade/>
  </p:transition>
</p:sld>
</file>

<file path=ppt/tags/tag1.xml><?xml version="1.0" encoding="utf-8"?>
<p:tagLst xmlns:a="http://schemas.openxmlformats.org/drawingml/2006/main" xmlns:r="http://schemas.openxmlformats.org/officeDocument/2006/relationships" xmlns:p="http://schemas.openxmlformats.org/presentationml/2006/main">
  <p:tag name="ISPRING_FIRST_PUBLISH" val="1"/>
  <p:tag name="ISPRING_CURRENT_PLAYER_ID" val="universal"/>
  <p:tag name="ISPRING_PROJECT_VERSION" val="9.3"/>
  <p:tag name="ISPRING_DEFAULT_PRESENTE_ID" val="{042F83AE-E32B-4DF9-A553-05E0E043FBCA}"/>
  <p:tag name="ISPRING_LMS_API_VERSION" val="SCORM 1.2"/>
  <p:tag name="ISPRING_ULTRA_SCORM_COURSE_ID" val="9D72E285-A8C6-473E-8117-58FA5B32F711"/>
  <p:tag name="ISPRING_CMI5_LAUNCH_METHOD" val="any window"/>
  <p:tag name="ISPRINGCLOUDFOLDERID" val="1"/>
  <p:tag name="ISPRING_SCORM_RATE_SLIDES" val="0"/>
  <p:tag name="ISPRINGCLOUDFOLDERPATH" val="Repository/"/>
  <p:tag name="ISPRINGCLOUDFOLDERDOMAIN" val="https://pro.ispringcloud.eu"/>
  <p:tag name="ISPRING_PRESENTER_PHOTO_0" val="png|iVBORw0KGgoAAAANSUhEUgAAAUAAAAFACAYAAADNkKWqAAAAAXNSR0IArs4c6QAAAARnQU1BAACx&#10;jwv8YQUAAAAJcEhZcwAAEnQAABJ0Ad5mH3gAAHV4SURBVHhe7Z0HfBTV+vff/+3Xe/V61WuD9GQ3&#10;lST0XhULgg1RBFEEJL3RS3ZT6VVg+6YSIPSiFEFjxXKxY0O9KIiIIGVnZneTwJ73PGfOkrKzIWAS&#10;Zjbny+f5JGRnZ5/ZmfnN85zynP/HYDAYDAaDwWAwGAwGg8FgMBgMBoPBYDAYDAaDwWAwGAyGQkEI&#10;3UB/ZTAYjPYDFr8/ZXQveH1K13mG5UnFcfTPDAaD4fvkDl9xb0pYLkpXF6AklaYmo1PBjpkDFj4E&#10;wkg3YTAYDN8kNTZvQ5o6HyVGz0XJURqUFpGHUtS5KCU65+M5fZckHtr//b/opgwGg+E7LH/eok5Q&#10;ZzuTo7QoMXKuaFFzUVJUNkqNyEWpqnyUEpH7fUb3wtnly7bcRd/GYDAYymf6/UufSlbnXEzD6W9K&#10;hJYI32UhxJaExTAlMgelheP0OFz7y7ReCwuWJK7xo29nMBgM5YIQ+uOqzKKYKZ0LlyZGZJ+AVDg1&#10;PFcUQix+9YUwOVKL0lQFKEGVfXZqz/kLVk1bdzfdDYPBYCib0lVbb53aZcHk1Ii8D3BUiFPgPA8h&#10;hN/dQpio1vw6tfc87dZV+2+lu2AwGAxlg6PCP2QPX/lwakzOK0lhWOzC80jnSGMhTAEhhJ7jcM2x&#10;6b0Wp7mOuP5Kd8FgMBjKJ//e1f0zY+dtSlRlYyHMxxFhQyG83Eaoykc4avx09tClj9O3MhgMhm+Q&#10;/eDyHpmdC9dhIbyUFiEthNBrDMNnUtW5u+Y/o4unb2UwGAzfYN7jq3ukRxVsTArF6a+7jZCKoCiE&#10;OFLEApmgmls9JX7e/PKV5TfRtzIYDIZvoL1v1cC0mLw9JOLDkR9EgJeFEP+eHKkh7YMpETlfzhq8&#10;5BH6NgaDwfAdZg1d8ggWwA9h+Ay0BTbuKAFxTA7LRRkx+aWGDDaQmsFg+BgIob9kdStMTY7Q/gxR&#10;H+kxdosgNpIWi/OMj8/quXgUfRuDwWD4DvrMyg6Z8YXGxDBxPnFSdKNoMBKiwRyUFp9nKi9nbYMM&#10;BsMHmTNk+cCUyLz3IC1uPH4Qeo9hWl2yOufzWfcu6kPfwmAwGL4DTov/nNV5XjaOBh0wkNojGsR/&#10;S1RlV2d1nZ9O38JgMBi+hXbEqq4p6pyDHm2DWASTI7QoNSIfpUXml263vH0jfQuDwWD4DhANZnQt&#10;yIdB1NAO2DAlzkbpoVgcO+W+O2/s6lD6FgaDwfAt5ty37J7k8JwjpPJ0dN0AakiPcRSIkkK0v8y4&#10;d/5gujmDwWD4FropW25Pic/dBNVkGhdhTYnA0WGkxjFt6MIxdHMGg8HwPTK65s9ODNe4UiIaDp5O&#10;icpByaoclBmWN4VuymAwGL7H3EFLRiSFas+kRuY1EEHoLEkNyEMZcQX5dFMGg8HwPbRjV0QnxeR8&#10;AeW06s8nTo7WoBR1Hkrrlb+IbspgMBi+hy6h7PaUoNw30mHdkXrVZUgkGJ6HUnvkLaSbMhgMhu+x&#10;r2zfP1LjcrekR2IRjGwkgup8lNGZpcMMBsOHQQj9X1rP3GIpEUwJzEOZ6oJpdFMGg8HwTVJ65Zak&#10;eYigFiWrctHUIYVP080YDAbDN0ntkVNKRLDREJmESI1z1uBl/ehmDAaD4XtAOpzaOXcLdIxcHiKD&#10;f5I1i0M1J5bMKWKLszMYDN+lcmnl31ODc96Eslr1RTAtKh8lR2jeqtJW/YluymAwGL7H4illtyfG&#10;aL5Ji8q7nApDWpyuKkCpXfOX0M0YDAbDNyl8fEWnpECtjaw54hbBaA1KDs1Bs4csHkY3YzAYbQ20&#10;VdkOVd3m2DoupHrXgOgL20eoXQfW3YH//he6CaMFmDZw4ZPJ6hyUFFlXU5CU1lJnHy+dt/VWuhmD&#10;wWht7G+s8bOXD3zWae1S4jCFfcgbIk5xug5OTnfbJZvuzlrOoDprN4Z/wZuituHtsqp3p3Wib2X8&#10;DtI6561MC2/YHgidJKmxuSV0EwaD0Rrwb5TfZS+//1ne0mm7oA88j4r8EDGzH6ox+CGH3h/Z9YH4&#10;ZwCqxv+/ZMKvWbEV+yFBF3jRbo541V4x7Am6O8Y1cBgd/kuSWvMhLLjkFkEYJA0LLWnvXzaUbsZg&#10;MFoC12nXjfZ1w0cJlrhKXh98hgiatSMWOH/ErQmkFtCEiduAKML7kDUAOc2qN+0bRvSnH8G4SvIe&#10;XxmfGKapBuG7nArDwuyRms8Ps2YHBuP3c3r7whtr1sZPd5pCvkNWfxzpdUQ1Rn/E65ojet4N3g9R&#10;Y7Ux4JKjqEsu/TjGVTKlR2EOWWeYRoHwE4bKTOvFFlhiMH4XQvn9j9aYg79CJXeTNPb3il5js2Fz&#10;GrAQlnZADnP05pOffPIP+tGMZlJVVfW3pAjNlxD5uaNA0kMcpvmlUrv3FroZg8FoLtCb67B2Xuqy&#10;4DTX4k5xpUWsJYxEg6UByG6Kf+XEIXQDdYPRTOYOXfIQzA12l88So8ACNLXXvGy6CYPBaA6uI0f+&#10;ajfFbkGl0F7nT6I0KdFqDUMlOLU2RW6krjCugpRY7V7SK3w5CtSiBHX2r5XaShYFMhjNAUd+f+CN&#10;nbajUmjjkxap1jT4TFTSEdnMvWZSlxjNpGCUrmeSWuO6XESVRoHT+ixk64kwGM3BZu78IqSi10P8&#10;3OY0QuTZsaa6cmQMdYvRTFLicnalhddNk4OV5ZIis786gqN6ugmDwZBCKL9/JAxPseulhamtzLYG&#10;eodx6m2IeZm6xmgm+Y+vGgiryNW1BWajFFUu0j6w4iG6CYMhf6ATAtufISWlf2pVzu9degtvCPnp&#10;klnsmZUSprY0EOEaUyCyrx/bm7rIaCbJkdoPLvcIkzQ4D6V3ya2kLzMY8sO1b0q0UNb3BXtRfz1v&#10;CNwvGCIO8cbIzzlD5Ee8we81oahnkVDSJ71m1+TurSGKnDVqHirpgMWndXt7m284CiyGtsCYtdRF&#10;RjOZNXDR5NR6q8phQUQJ4dlnK1fu/g/dhMG4/ji3T46sKe8+zWEOOyjo/Wsg7SPTyWCGhdkPuUzY&#10;8E/yf/g7FgSHPhBmT3zsLOk+274zzZ/u6neBqpbcxusCfoPBzdJidH2M+nPWhv2jrjKawUbtS3cm&#10;qrLPg/DVT4OzH1rxON2Ewbg+oJcygmtKe6Y6zRGv4TSvGkQNWWDuLNz0TQ0yFl+D1BDEEYaLOI0d&#10;ztYWd80/s7v8Jrr7a0IoHZyAilt/rN/VGhkbiMWfqxg4hrrKaCbpcXk7YQlNMkcY0uDwfJTRvXAN&#10;fZnBaFsclY8OrrZEb3IaAzkoCIAsEM3BjX6tohNIIiRU4odqzWFfcCX9B9GPumpsxohXidDITADB&#10;YNodb47YSl1lNJOZAxan1F9cPUWdg1I65XxAX2Yw2oYL659UOSydNtaaxPTWaYAbuyWFBqIkf1Rt&#10;6niJM/dLoR/bbPg9s+/idIEXxIIGUvu/vlYN3xf2D72/+k7qMqMZLJ1g7p6gyibVYYgARmlRQujc&#10;s1sWv3M73YTBaF04a9+xTmPAWYj4xKElrRNhQa9ttRFHS8XByGbuPYd+fLPgN40bWmsKQMJ1HPfX&#10;tIlDYi6UDnqeusxoBnvNe29JjtT8mhwhCiBZUjMiG61ILOpGN2EwWg+hKCoXWe9GF02BZFyb9M3d&#10;cgYi6MBRHCoKQhfMA9OoG1dEKOmZIsf2v/oGYxNtpqjd1GVGM4CRAjjlPZQSUVc2Pz0qHy0epx9F&#10;N2EwWgfB0qkAFd2NBaltx9SRSBB/Zg2kw+UDh1B3mkSwRMxHxXIa/uJpkJ7zuiDBvlPbIr3e7YXU&#10;yJzdaRF1c4MzOxWieaNX5dOXGYyWh7PGpaHiu8hwFambubUNRBDaBAVDyPdn9y/4F3XLK7y12wro&#10;aJCzAHKkbiCOUosHJlO3Gc0gMz5vbbqqrmR+ZkwhmjKg0EpfZjBaFmHDoz2rjYG1Nca2jfw8DQtG&#10;iR/iLN3nU9e8whd1WS57AcQGQ4VshvDXqNuMZjC1xzxLer01hEEAJ4fPqaAvMxgtx5Hdu//K69Wf&#10;wnCStmjzu5JVk4rNQZxrV2YH6qIkgiUsDxXfjd8jbwF06nFUq/d3OvbODKWuM65AVveCosYCmNxJ&#10;U05fZjBaDqFkQAoMTpaPkIhRIF/cU0NdlMSxdvAEVByAeMl9yMnw8RR3RPbSXqy0UzPJ6JS3sYEA&#10;dipEc4YvYoOhGS2L65N9/+D1YT9cNMtrLN0lM06D9cFfQVEF6qoHNdvG9nYaYKU26X3IyaA6NWcI&#10;e4e6zrgCyeHa11JhxTgsfu4IcPF4YyZ9mcFoGbjywWNhkDMvszRS0AXiVNgP2Tc+0pe66gF0lNh0&#10;wSdrZTYPWMpg5oyg87/I7ZgYRd1neAEeeqlxuV9iEbwsgLB85pJndPfRTRiMloEzRu6SZ0eCmDby&#10;lrhl1FVJBHPsOiV0hIjHA2l9j6sa7N0eKcpa75cYNldIjhQHQsOMkMnqObWm6ZvYw4PRctjeXPkf&#10;bk3Q2RqZTiW7aPJHNl3Id+jo0b9Rlz0Q1g0bCUNn5BbBShmkwTa96hCOcP6Pus+QoHCk/t5ktfZy&#10;YdSUCPx7pOZ41eqqf9JNGIzfD1c59t6LMp5KBmlwrdkfOSpHDqYue3CuqvhmXhfyixLSYJhSaDcE&#10;XuI3PR9P3WdIMLXvAi2sDewuhgCVYVJjc16hLzMYLQNX0jWdjLmTcfQEaSNniddRlyURLLElSkqD&#10;haLuedR1hgQpUTlvpYaLVaEhCgQxnNp7AZsFwmhZhKKYJahI3lPJLhohbQw9hk4c8rreLr9++EMu&#10;C4wdlH8aDL3bF/Sqz3Ea/CfqPqMehqnrQxLD5zpwyntZAGGdkPxHX/SaBTAY1wRn7WWGyfpyFkAQ&#10;tUsgbhWPPUjd9gAd3vhPTh98XBFpsA5WjvNHNVue7UndZ9RjRp+FU8T0V2z/S46AnuDs41VVh1n7&#10;H6Nl4ay9rXIXQDFtxD6a44qp25Jw5k4msp2sjwWMHk9Rt0XUdQYFR8V/TI7SfJwC6S+0/2EDMczs&#10;nm+mmzAYLQdf1HmlEtrOSGSnCzqJDm30WiCBX//Q0IvmjopIgy+a/PDxhB7BN/xfqPsMTO6wVfcl&#10;qxsuiwn/Z+kvo1XgrdEzUYn8BRCGuLigSsza4Y9R1z1wHTv2d5su+CgMnZHah5yM9G6b8Pe+YcQ1&#10;LwXgiyRH5uz3WBg9SsPaSxmtg7Bh1CMui9jOJnWjysdw2ogjVd4csY66LglfFL9SSWkwb41ZRV1v&#10;9+QPWzUwOaxu7B/8hPR3xsBFrIwYo3Vw7EkP5Nb4OcS1PuRtsIgSFuozrvdX3Urd96Bm05P9anAE&#10;qIS5wSRS1Qf/4Dp28O/U/XZNcrTmLZjudjn6i8xBCZFzT+wu3/27Vg1kMJqE00cchFXepG5SWRmO&#10;UqFcl33dPaOp6x5AmxqnV391CdrYpPYhI4M0GApQ8OsevZ+6326Z2W/hmFR13uXoT+z8KEBZ/RdM&#10;p5swGK2Dvbj3NDLYWAlpI3TYGKOaXGaSK+q2UFHHY461UNfbJRXaitsSVdknIOK7HP1F4OgvIvvY&#10;dsv2G+lmDEbr4Hw5SyXoA6vFdX7lbeL6GoHn+apFXpeZFCrHdYf1TGC8ndQ+5GTQu21bE/zz6bfb&#10;742eGptbko6jPfe0N9L2p8pHMwcsHk83YTBaF84U+bo4HlD6RpWLQW8wrK/Bl9zj9eaAsWQ2g/pT&#10;Uk9QYh9yMuh8gk4o5/pHHqbutyumD1gwMiU0FyVH10t9w/NRUozmbXweWcGI9g56v/jO2soRI4Si&#10;rnkOa/R6ztztdc4U/wFnjn9XsHTZzVvURse6+1OFypHdf8+YMq64bypJGxXSG4zT4Jep65IIxT1y&#10;FNMbDL3bprh2V+p9ebo+MFGlOZMSVZf6JkdqUVKopjpvxEpWLKK9gqqW3FZdPmB0tTVmo90QfBoW&#10;1AFxgggNmcE6iGbBv+ObHBXBmro45TOGfVFd1jvP+cq0MLqrZuPYMyOQ1wfZldAbTJeZ5F1vLPGj&#10;7ntQvWtsrN3gf0lc0F3eBr3b3Jqg066D5luo+z7PkZVH/pocmfNOWmTdspeQAkPHR2b3wiaXQWD4&#10;IK73Vt5UW9brEac1ssxhCPwF6ttBlWao0yeO0fMWyYivQXuXC6d8IJROY0ebwxq+gt+z7C66+2Zh&#10;M0Tsg15W6c+Rk+GoCR+nUDIokbruAaRPNr3qv6QMveQ+5GNwfsn3vvaBJ6n7Pk9a5xxremhdux9J&#10;fbEYJkVoD0ITBt2M4etc2PqIqtoaubjaGPQDifBA9MTxbpI3y5UtkERIsMBRtTnwOFfSv9kr6fOl&#10;fSfB53sXW/kYfFdYsJtcZpIv6TpLSWkwZ47eTF33aTK6589OBbGrN+SF9ACHZp/Ln7QyhG7G8GWg&#10;189R3G2e09jBBlPRLhrdszFa6mYNRJfMWAhxBCRYYxbQj20S4cDsDrzOn6tWQBpM1tfQ+zudu7yn&#10;+86XJkQIOv8aJfRui5G+/znuQOEd1H2fJCuqYGJyQA4pce9OfeH35IgcmPHxON2M4cucLxrVzWEK&#10;+gwKkYpi0zoRCixu7tBDNAjranQz0I9vEpsxYqcSeoNJ1ATRXXG3JpeZ5AzhbythkDdJg3EUaC8f&#10;+Cx13eeYMrhwZJJacyklqm6ho6TobJQWko8yYgpy6WYMX8ZW0mVkjcmPQ1a48NsmNYMZB5AS8+bY&#10;FdQNr/Blg8YpJQ0Wl5kMbXKZSa6kb6YyerfFtJ4zRuyirvsUU++b/3BSpNZZf7Cz2O5XgFK65q6l&#10;mzF8Ga447olq4x2XIDW1tbHAQG8oKr4b2Sx9J4neSMO9o7ud1wefhXZEqf3IySC1tev9a23bJ0dS&#10;9z1w7J4agh8ADieOhKX2ISeDbIDXB3LCbm1H6r5PMHXI/MeTIjTVDcQvei5KDy9EyTHa1xA6zEqC&#10;+Tq24gf6OA131cACRG0tfm6rNQUih9Gfc+wYGUrdkoQzddpIGuUl9iEvgzTYD9msvZtcZtJmjDqg&#10;nN5tfySU9X+Buq54pnRaMIGkvfXELwnET1WAkjtqD1Vm7m03Q3/aLbbdqf+xG0OOIksgaZeTvvhb&#10;30B4iWAYondQ1yThyu8bRZaZVEDaKC4zGdbkMpO24gEJMHtECWk9CDVvjPSJ1c+yui2YmeyXi+q3&#10;+UHklxaRjxKDtYcNY8qvapgWQ6HYjJ2KUUmH6xb51TcYLwjlouwbn+hL3fPgXNW2m7k1wb8qaZnJ&#10;6m0T46j7Htj3zvHDYs4rIa13Yh8FfaDdsWNKEHVfceCH0Z/SuuWtTsVCV7+3l4gfjvxA/JY8V+R1&#10;EDvDh7BtuLdPjbEjcujlEn3QKNDYqZK6KAlnji0V02C5R03i8XDWnk0umSiYol5SRBoMHVZwPCUD&#10;06nrisJQUH5Xijp3H6S4l8f5gUVBmx/+m7/20MIRlrvp5gxfhzOqXgYhkUP05zY6lYwTXlno9UIU&#10;Kh4aDuklr4CKKlD0gNerPoPIg7rvAV82aDz0bkMxBal9yMlg7CZnjHyTuq4YtA8u758SnvMtmdHh&#10;nuGBDYQwHXp7o3MOlM7b6rWYLcPHqN4xLkrQB1yU30BcHGWAGJQMnkhd9eD025YbbbrgE7WKKCyK&#10;RR2n68KWMV6XmYTyWbzO/7xSBnnb9f7Vtp0vhFP3ZU9Wl3lZieFaJ1nMvJ74JUdqUFpYAUrtkVux&#10;27X7r3RzRntAKO4i24okJB00RO+jrkpClplUTBqM/bT2WExdl4QzR2wVB3kr43jsJT1mUNdlS/5z&#10;a/zSYvK3wdodKZHaBuIHVV5gecuMqMJmzURi+BDQK8kb1e/KdTK+E0cZOHKyO3bM8drYzm8Ydt9F&#10;SC8V0BsMJfBtupAml5m0lw8aDQKojN5tLNRG9ftN9W5fb6b3mf90klr7czrU72vU3pcWmQedHfaM&#10;gfN8dmYLowmEXZkdODKvVq49j5AGd0RCca806rIHCB39m7jMpBLSYFhmEvu5adhA6r4HroOVt/C6&#10;4DNi+Snp/cjFxLnOfpe4HeM6Ufdlw+pMc2hqp7yNKeo8sYhB/fa+6GwE1Z2To3O/yB64vAd9C6O9&#10;UbNz0gBob5Lz6mSksd2garKxnbfGvaiYiirYT5ul02rquiS8KbZCSb3bfFFPLXX9uoOj0T9O77Mg&#10;I1Gl+S0NenQbRX0w3i81LB+lx+dXVGh33kbfxmiP2EsfeBoVBSJe8uKWh4mN7X7Vzu0Jauq2B/YN&#10;T/evVdAykzgNPgoLpFP3PRDWDXvUZfFXRG8w1He0GVSfgPBQ968b2fcvGZIamXdQqq0PhBAGN+N0&#10;+Py03gsT6FsY7RmuODoV5t7KO9KgUUZxT69LD6LDsMxk2NdKWGYS2vYumrGwr39kKHXfgzPvld/E&#10;6UJ+rjXK/3hgkLfDEOCq2fRMV+p+m5M3RqfOjCsoS1Lh6C4Clq2sEz4S9WExhDU8UqNz9y94yhRF&#10;38Zo73DFqgxUfCe+kOUdaZBOGr36Peq2JOIyk0pIG3FaD+2a5ngTdV0SwRJvUVIaLBR1n09dbzMM&#10;k8rvmtp9/oIklcYGApcM6W7jqA86P9Q55zK7z8ugb2MwRPjSPs+TEf0yv8kgysDp7UVu23Mx1HUP&#10;hE1jeziNeFsFpMEQ2eE0+AQ6XPVP6r4HjspH778EabASerdhZTu96kucBv+Zut+qlK7aeuv0Potn&#10;JYflnIR0N9kj3YU1e3MRdICkdcrfVvisUTFjFRltCF/57LBL5iAFzKRwp8E9sqnrHuCb708X9KrP&#10;oE1Keh/yMRA1aOMT1o0YQd33AB3aeYNNF3xMCWkwtL3W4IePbeNor3O3W4KK+S/9e1bfRdOTw7XH&#10;YE3exu188DuIIUR9KeE5X08ftLjZSy0w2iFQjt22uqMMZ4F4GkQZNn34x1jo/kDd90CwdM1TQkRL&#10;BB3SW3NcGXVdEt4au0ZJvdu8pcty6nqLUq7d3XFKl4U5SeGa40T4InI82vmgoAFEg4lhGtuUXvNz&#10;dq/cfRN9O4MhjevI7r9yhtAjSug8gNQWltUUmmhs57c9G6ekZSZ5XfCv6ONtN1P3PXBUDh8Mg7xh&#10;/KDUPuRkMA7Tpg/93uVytdhUskXj1nRKi89fnqTW/ir27HoKn7udL0GV7crqXFiUN2zFVS+3ymjH&#10;cOYoq5KiDMHaYx513QMcHf4fZwg7pIQ0mFRUsfoh+/qhXpeZBDGx6YK+AxGU3IeMDEQa/HRsengI&#10;df+agOE0uY+8+EBmbMGWBNXcWhjL17iNzy18qeo8lBSmRRlxBduyH2QDmhnXAL9uxLBLpKKKbzS2&#10;80VdZytG0EkaHL2Jui4JX9R5mZIeUJylU7MWtmrM6qS1AdN6LsxMjsz5KFmdg1LD80iRAinhIz2+&#10;qhyUHluwZ8agxYPpLhiMq8f1Sdk/bLrA4zCQWPrClo9BlFFtxFHThlF9qPsewNobgj6gVgntmuJ0&#10;N//z3D7t7dR9D+zbxvaGKjJK6N2+iP3EEevxk/iaou43yVdffXVj9v0rHs3slF+ZGJ59AaK91Ihc&#10;InKNhY+08WHhS1Thn9F5O+fcv8zrOEoG46rgrXF6JUUZvCWuycZ2zhChiGUmSRoMJb/Khoyjrntw&#10;CEe7Nr3qMIl+pfYhI4MsArKJC+sfeIi67wGO3v9S+NiaQVndClclRWqOpqhzcbQHQ1k0Ddv3sMH/&#10;Sa+uKh8lhGU70+Py1+ePXt2qPc2Mdgi021w0dVRIYzuOMvTB36Gj6G/UfQ+40r5ZiukNtnZENmNk&#10;k8tMCkU9CxTWu11MXW/ArMFLktMj8r9IVmFRg04N0pvrGe3B36BEVSoWvuRwzcmpXRcsy7tvNZvB&#10;wWgdSGO7PvR7pVRUARF0VD7qte2HLDOph2UmpfchJxMrXwdwwoHZHaj7HvBbnuts1we4lNC7DWu0&#10;2HQhv7jeK/cYhpLZo3Bupmo+So5u1LZHor3sy2P4oH0vJSrn0IxeC9N3mA/cQd/OYLQefFE35TS2&#10;w6LolngddV0S3hj1qmKWmYQ0uHSQ17WQYewjToM/VMQgb3w8Lqs/EtY/+Bh1/zKW/M0BiepsgXRu&#10;ENET2/Zg/i4dw3c6Pa6gaM69ywZDjz59G4PR+tg3ju4Lo/mVkAZDTT2bLvQYOrHzBuq+B0LJoESS&#10;NirgeEgF6CtUvuaLes1VUhrMW+LXUdcbkBqbsxeiPOjsgLa9xLDsmtSo3Fdn9Vk02TB7C1uCkuEJ&#10;+uytf9due3agUNI/3W6NeJG3dl+PbTP8tFsiVnFFfbNqt4wd7Hr/2hdzgaElF/SqL5XT2O6PnJse&#10;eYC674F9b5Yfr1fKMpP4wQPLTO7zXvm6esfEKJgPrZjebV3wb679pR7X48z+C19IDcUCGJP3QVb3&#10;+bMXj7VE05cYjDqgDaV2be+HnZbIUqcx+DhcVKgYRwvFHUjEAL2cxOD/+O/Q9uIwBf9cUxS+trai&#10;94OQNtFdNRsYZKysxvZ4ycZ2NzZT1G7FpMH4exdKB6RS1yXhjKqDcl2+oL7BAwrSenvF0DHU9cvo&#10;EnX/XjrG5HVhKEY75sQJdINz7eAHnFa1CUcFP0I1ZLiQQNzEYp8gTI3FSfwbpK5EJLEwwE3vNIV/&#10;ULvhgcfprpuFsP2ZrlDbTUEVVU5KNba7cZQNIMtMen5n8jO6zOQb1HVJ+OLu05TTTov9NEVto64z&#10;GN5xbn4urLa4y7xqU+gRlxkivY5E9MTZGVd7sQeKT2CcIkKkWGNVbzyzZUxH+lFNQhrbdaGfKKWi&#10;CvLS2O4GVS26U4BlJo3S+5CTiZWv/aud29O9Vr52vpIWxuv9qpWQBpPebX3gBdcby1i7HkOac9u0&#10;N1eXdFuEoz0elfihS6ZrFT1pg6gQlWARNIX+aCsdOIB+bJPYirprlRRl8JZoycZ2N5wpfBuJRiT3&#10;ISfDxwODvIu6NbnMpM0YXkWiRcl9yMegN5icn+J+E6jrDEYdXPGwgbXmgK9RiT9+WsJF0zqCY4ML&#10;0YLTY9OdTltRlNdoyQ2s8GXXd7xk18tdAKGxHYQg6LcL76/y2vnDrR3yNBlmQh4s0vuRi0H7ns0Q&#10;8j51XRKhbECKcnq38fEYw/dQ1xkMEZtZPbnG2LEWWeBCaf0L2YbtoikAOU131HDFvZqs1gHjr2wG&#10;1ftkzddG+5GbiWlwR2RfN2g0dd8DW5XxNk5By0zaDf61TS0zaX81PwBH9gL0HEvtQ04GA9HxObLb&#10;X50TQN1ntHe4orh0ZL0TRy+iMEldOK1h8FkuLLhOY9gpx46JXodbAHxRnxmK6Q2GMXTGyK3UdUl4&#10;i8KWmbR211DXJbEZo/cqqXebK+6TTF1ntGc4S7cxLssdOOUNbFPxcxtJh6GdSR92oKmR9tAQL+gC&#10;apTS2M7pAi7wVdo7qfseCOtGiMtMKiENJiW/1E1WvubLBk9AxRDRKiANJml95GvUdUZ7hdsyNtqh&#10;DxJqcSp6PcTPbSRtLO6AHGW9n6OuScIZw99QwpgzEmVAG1/ZoPHUdQ9c7+2+CYbMQM+69D7kYzDf&#10;F+b9NlX5Wnhl4d28LsimiEHeen8k6AOcjr2ZodR9RnsDP83/ZNOHvQtpGERhUhdKW9olM0RNof9r&#10;cipZ2cA0EmUoobEdxvqZol6irkvCmeKsyhgTKKaNQnGPQuq6JJwxarsierfhgYu/d3txnynUdUZ7&#10;w1bcdxJEXbJZ6Z9clDgVLhvktQ6dY8+MQEEfZHcqYioZDBQP4u17l/hR9z3g1z/0wEUs/EpIg8XK&#10;1+ovDx3yXvmaKx88FhXh45G9oEPbM7TTRhykrjPaE7C8Ia8P+Y5EXRIXx/Uy6DywGaJepW5KYjNE&#10;vqKkxnZH6YAE6roHcB44fciPUEpLeh/yMZj1A4O37Zuf9l75+s2V/8HHfVYZvdskDa7ltiSweb/t&#10;jcvj0GT2pCZDFKBtZvfUEOqqB0JJ/xcgypB/2kjHnF1B0HlrJ59aZpI3R1Yqp3ebDPKeS11ntBeg&#10;bUpse5K6MK6niRelUNY7k7rqgetAQQecMnLiQG15Gwi6oA/Egj7Hq6BDEVUopaWEkl9kmUld2HcI&#10;ea98Lay7dyRE8orp3TYEf6i9hiIdDIXienfdHZwu5Lxce+vECfjqt6m7knBG1S5FNLZTQedKe2dR&#10;1z04cmS3uMykYipfYz/XP+R14Dr6uPhm25rAU8rp3fZzCRuf7kLdZ/g6fMX9D8JQErk+oWGcH6/z&#10;v+h8aUIEddkDvrzfs6TDRPZplnsqWeg71HVJeIuCKl9D2miN1VPXJeHM8aXKSYNx9G3tmk9dZ/g6&#10;9rJ7p5M2NNmmKOJFyZf0nEVd9sD1zuLbeX3g2RoF9AaLFVX8apy7x0dS9z2oIctMQhosvQ85mbjM&#10;ZPBxdLjqn9R9D/j1jz90ySKO75Tah5wMerdt+rDDOK3/I3Wf4cvw5jDZLzcJbTM2veq/Tc0M4U0x&#10;G5XV2N51NnXdAxiTyRnUXyil8jWZwbLuwWHUfQ9cn+z7B6cLOa6MtB6mYuKHVOXoXtR9hi+DBbBS&#10;nh0gdUZnHlzit4yPpW57YK8Y9gTU3lNEYzu0a15B0JWzzCQd5O1lmUk3nCXeqIzjcafBXRZT1xm+&#10;DG+K3iL/cXTiRckV9cqlbntw/q2Kf9v0QcppbDdgQd/2bBx134OabRO74HRZUctMokPGf1H3PXBs&#10;GHUPVPtRQu/2JbF3+wgsxUrdZ/gqvDFwrRJ6UEkabFB/2lTbDI5CypTU2M4VdfMq6Pg4/2DTqz9S&#10;VOXrtU1Uvj5a9TecBv9PKWkwzId3bHpyIHWf4avwlvglUOlZ7qIBa4CQlck2je1BXfdAqHh4uJIq&#10;qtj0qs+aEnS+uFe2YtJG6IU3x66nrktit8avUFLvts0Sv5q6zvBVbOX3Tib16mQvGmLUJFh7LqCu&#10;e4CqNv7Tpgv+SQlTyUDQHYZAl7BpvFdBr96VEG3X+StkmUk/xOuDz0BxV+q+B7YNj/WvwedGMYO8&#10;9aE/oBMnvBbjYPgAQuXI7jBRXwmrrEHbDKcP+xpHTV4n4AvmTiblRBn4eKzdFlHXJeEMqvcUU/LL&#10;6ofsZZ7LTLrB5+0vNl3IN3Kbcy5lkEVALzy/4bH7qPsMX8R1zPV3Th/8PSx2JHUhyMkgcqg1dkT2&#10;zY/1p+57wG94+L6LcOEqIMoQG9tDvwFhoO57wBd3n64YQYf2V1Nkk8tMckWdFyrqeMxRVuo6w1fh&#10;yAT8DuSkS18McjGImmAMXexK6roHrmMH/25bE3xUKRVVICW0VY70uhrehe0JakHnp6TK1zZ+T4HX&#10;ZSYh5XcY/JWxrjOcG13Qz2feW+l1XWeGD8BtenwgnGxFzDwAYdMH/Q96Fan7HtgsnVYpJw0GQY/3&#10;KugAZ4h4HSlgASh31MSXeV9mEjp9bPqwzxQxyBsfDzQ/COsffJi6z/BFYLwTp1d9Q9rYJC4EORmZ&#10;gG/2R47KR++l7ntg3/y0ghrbyVSyH9CJQ94rX5cOSFVMbzDUcDRGNbnMpGDtkaOo3m1LTDl1neGr&#10;cNZuixVzUUJ0Z4ozUtc9gDY1Th+qCEGva2wf5rWx3bFHK1a+1ss/rYcONX5NgOB6I99r5evqLZNj&#10;7frAS0oY5A3FXHld8K/n9y69hbrP8EUubBnTE8bZKaFthgxR0IX8BMNeqPseCEXdlNPYDn5aYs3U&#10;dUk4Q+Q+MlxJch9yMjgenDaW9k+irnuAH1D/ZzOEf6CIQd5wPFZ/ZF933yjqPsMXwRfln2x61edK&#10;mYB/yYJT3IqHhlP3PYDGdqUIeq0Rf+cg6Ie9Czpfes8keVftqbPmLGXAF/eaqaQ0mDPFbKauM3wV&#10;oah7nqIuSnN8KXXdgypR0JXR2I5FDWawODc87F3QX9EqbJnJQKdj70yvy0zaXkqMEHSBiujdhjJr&#10;OA0+53pHdzt1n+GLwOR8mKSvlAn4/JqQU6hq283UfQ+Eoh65impsN3VqsrGdM0XtIMIvuQ85mZgG&#10;25uofA1wBvVbpOK35D5kZPgBBdG3vfzeZ6nrDF+EtM3oVR8qYeYBRE2kik3FsCeo+x5Ub5sYB2W0&#10;lDGVDNLb4F/RW7p/U/c94EsHPSOWLlNAGgzXkCGiycrXXEnPTGW004ppPWeM2EVdZ/gqvLXbHMV0&#10;HkDUZI6ppK57IDa2qw4pq7H9Qa+N7a43rXSZSel9yMngoYMfPrXcjowo6r4Hjt2TQni9nxMWi5La&#10;h5wMmh4EfQAnVC3oSN1n+CLO7ZMjoWS7UmYeQCl87p3FXttm+JLus5TVrhm9ibouCWeKpJWvpfYh&#10;J8PHgx+kfHGXOdR1SXij+oCSerdtpb29ruvM8BFsevVBRaTBbtEoHzCWuu4Bt2NiFBb0WqU0tnO6&#10;wHNNCTq37r5RkPorYa4zXEM2ffCHEIlT9z2wlfRNJOdQMb3bqv3UdYavwhX3n6KothlTxA7quiSc&#10;IewdZU0lGzSOuu4BtBFyuqBfSZuh5D7kY3Z9IHIY/C/xW8Z0pu57YN+b78frgnhl9G7DTCR/h2Pf&#10;lCDqPsMXcezIDBX0AYppm+F1ATbhQEEH6r4H0BupmDS4GY3tiqt8be7c5DKTZGF+2S/LAAYPKD8k&#10;lPRJp64zfBWbIfo1JV2UfOmASdR1Dxw7Zoby+kAs6PKPMkhj+xUEXUmVr6H2Hwywx2mw18rXjrX3&#10;PkcGecte0MW0njeq36CuM3wVoWRQomKGXGChxoK9j7ouCW+MeFUJje1iu6Yfcqz1Luiur7bfCFMB&#10;FbEAlI4uZbBhTE/qvgcwwBgGGitlXWcYwO3ck66m7jN8Eft+rT+OMARFtM2QNDjI7tgzI5C674FQ&#10;MiCRpGOKaGzHfhoimhR0zhxvUlQafIXK17wxepOSjsde3Hs6dZ3hq9hMkbvFi1LqQpCRwaBouMlK&#10;B6RS1z2w753jJ+iDeBBLyX3IyCBiEgVd61XQ+fWPDL1oFgeES+1DTkaXMvjm8GHvla+5snufIr3b&#10;shdAuq6zQf1+U73bDB+ALx3yPGlfU8BFSWYe6CObbJvhjFEvK6Zds9gfQR1A6roH6OjRv9l0Sqp8&#10;jdPhraO9Vr4+f3DpLfi4zyiidxsfD06FL1bvSOxE3Wf4IlDanNcFXFBCGkxmHhgCnM6Xs1TUfQ/4&#10;sgHjldLYTgTdGN6koPPWuBcVM1wJR+i8pfMq6rokvDmKrlEt9+MRMw6+qKeWus7wVWCRG7HzQAkX&#10;Jcw86Om1bYbfs+wunC5jQZd6v7wMeqzxw6fGuX+mV0G3bx7VH5ajVEbla0gbQ466XK6/U/c9ECqG&#10;PuLC15oiBnnD9EpD6Cc4Df4DdZ/hi9jXDnqaCKASLkoY7GxQv9dU2wxnjtiqiHZNd5RR3NeroKPD&#10;h//C6YMVU/kaljKAVfuo+x643tt9E07rfyb1ESX2IScTB3n7uWp2jupG3Wf4IrDQNbcm6KwS2mbI&#10;EAW93yVu29Mx1H0PREHHwqIIQYfhPaomG9s5a5dFiileAX5aopuufG2OsSonDcZ+WuO8LtTP8BFs&#10;ptj1Sroo+dIe2dR1D1zvl96Ko9nflDKVzK7veJHbMc5rY7uwfVIPp1KWmcTf+YU1wT/DOEbqvgeO&#10;dY/eD9W+cfovuQ85GSm2qw/9Ej+g/kTdZ/giQsUDj7usyph5AG0zNr3q46baZmymaGUJelFXr43t&#10;+DjJMpOKKPmFrx+Iap3rho2g7nvgOnbs7zZd6A+kzVBiH3Iy6N2uNuIH1cbRfan7DF9EbJsJ+UUZ&#10;bTM4FTYEuIRtz3ah7nuAb8BHlSLolyAN1oc2KehCiVIqXweIc2nNMWXUdUl4S5fVSkrr+aLOy6jr&#10;DF/FZo4rVsbUOLgo8U1m7VZIXffAdQQL+ppQZQn6pme6Uvc94LclxTn0gReVUPKLTN+DZSbfqvBa&#10;+Zrb9CRdqF/+gk5WKNSHfo+OIq8L9TN8AH7do8PEthkFRE1iGnwYR01/pu57wFniipQ05kwo7uFV&#10;0PFxwlIG/yUzFCT3ISPD1w9UvubKvS8z6Tpy5K+cIeyIYhbqN+GH1IZR91D3Gb4IOrTzBk4fekwJ&#10;Mw+gQwDKxts3je1N3ffAueHhB5Uk6FgQvsBC57WxXWnLTPKmmI3UdUlwWrlEUWmwtbOeus7wVThr&#10;nF5JF6Vg7bqUuu4BCLpNB4KuhCiDNrZva0LQyTKTAYpZygCnwedc+7xXvrZvHdmrGqfLikmD1wT/&#10;dOpwldd1nRk+ALfhsXtgMKty2mZU37pcrr9S9z3gLfE6RUUZRd2abGznDOq3FbHMJBxPEY6+y4Z6&#10;rXx9CKE/2/ShhxWzUD/2k1//yEPUfYYvAmJi0wd9r4wJ+NA2g2+eypGDqfsecOsfHgLbKEHQSXuY&#10;IaxJQRdKe2YoRtBJ5evIJitfC9bYQlTcgWwvvR+5GAg6zjgsnUqo6wxfxWaOX6GsqClGR133wHVk&#10;Nxb0YCzoSkiDYSoZ9nP940Oo+x64Xp0UIuj9nMpIgyFy8ueE3Vqvy0xWb3mus13v71LKQv22NYGn&#10;zn1c7HWhfoYPYN86um+NQqImiFRt+sBj6MTOG6j7HtgsccuVJOgcTtup65LwpnC6zKRCoqayvi9Q&#10;1z2AsY82g/ojxazrbMH3Rfn9I6n7DF8EhpZw+tCvFNM2AzMP1j/0AHXfAxjFLwq69D7kZCTK0AUe&#10;P/nJvn9Q9z0Q1g5IUM5SBjhCN6pfoa5Lwpf0mquk3m2bKXoDdZ3hqwjFveYp6aIUzLFW6roHIOgX&#10;9KovldPY7o9gCA913wP7G+Iyk4qofI1TW0EfaHfsm+N1mclqsq5zgHLWdV4TdBZVLbmNus/wRWq2&#10;P9/VYRDH20ldCHIyMWoKOel6r/wm6r4HnKXrfMWkwaSxPaaIui6JWPkajkdqH3IyfDzwIC3um0Zd&#10;l4QzRipnoX4Y5F02dAx1neGL4Kjpj5xB/bEioiZ8UcISksK6YY9S9z2o2TaxC0w3U0xjuz64SUHn&#10;ywY/R9JgBbTTkiUKrlD5mivuM0UxGQfp3Y7eTl1n+Cq2op5aZbXNxFZQ1z0AQbcZwj8iBVUl9yEf&#10;gzSYCPraBx+j7nvAvbviDl4XfF4py0za9YHVtp1Z4dR9D5y70sLww0khvdv+iNcHXnC9sewu6j7D&#10;F6neNilG0AdcUkLURGr/6YLPuA5W3kLd94Av7pWtHEH3Q3wTgg7w5ujNIPzS+5CTiWkwX9RnBnVd&#10;EpsxokoRg7zxA0oc5H3vBOo6Q8kszl8bsNt1RHLwLWdQva+kCfj28vtGU9c94LYkRGNBV0RFFRB0&#10;Xo8Fff+qW6n7HnDlg0YToZS9oLsrXze9zKRQ1idZSb3bNkPkXuo6Q2ngC/GG3GErHs2KL9w6OTz3&#10;wuxRyyXXceBLesxQRtQEdehwNGSK3kJdl8SmV7+nnMZ2P2Rf513QL+yHytdBylhmkqTBAZeaWmbS&#10;9eqUAEHnLyhhQSvwUdAFCI496V7XdWbIkPlPW4On9Vg4NyUy5+sUVS5KC89HGapClNElX3IYiXNP&#10;glrQ+SloAn7gBb5q9Z3UfQ/40p7TlNXYHrOVui4Jb4moUE4a3BHZr7DMJGdU7VVO7zb2s7hPMnWd&#10;IWcKn9T1S4/LL08MzebS1QUoJSIHJUVlo8Soufh3LUqIzP71pYq3JAtY4jT4TUWkwXBRYjHgy/qO&#10;p6574Hx5okpZgh6ABX2RV0G3rb3nMZdCFoAiIwoMIbDM5B+p+x7wJf0mKiYNhmvNHNfkA4pxnZnd&#10;c9nwjNjCvUkqDYn2kqM0WPjmosTIOkuOzkbpOAqc2nt+In1bA4SS/umKSYNJ1BT+MnVdEs6ofgMp&#10;oDdYbGzHN1n5oOep6x7AUgacLvgkqcIstQ8ZmR0fDywzKWzxvsyk6+2Fdwt6WNdZ/sdzCQqG6IP/&#10;5zpW6XUdZMZ1QvPA8idTo/IOQpqbGp53Odq7LHz4d/hbajh+XZ2Ho8C809PuWTiFvr0B51/SBsNo&#10;fhjVL3UhyMnECfiBvH3vHD/qvgdcca80xQyKBkE3qXdT1yXhTEqqfI39tHZucplJztxpuxLSenEm&#10;TpDdUbU0lLrOuN5kD13xeHKU9r0UNRa2iFxJ4UuO1JJoMBFHhamdct6eNWhR4nbL9rvpLiSxGSL3&#10;kwGtEheCvAyiJj9kK+krGc0Cjj0zArFIYkGXf5RRjR86gj6At++f4U/d98C5/pEHYPqcUtLgC7rQ&#10;r3Aa7H0pg/L7x8IwE7kP8hZ0/shuCEEXNk3qQV1nXC9yh664N0WV87oofDTic4seNvg/tPulqfMR&#10;Tod/S4svMOU/srrZS/0JJYMnk4tS9lGGOPPAZow8QF2XhDNF71NMYzsWdKHMu6CjQ4dusOnCflRG&#10;yS8s6lD5evOoPtR9D9Ah4228Lvg3uQ/yhmOpNeFjWTuiP3Wd0dYsfa4oJjU2b0OSCkd1XoQvFQtf&#10;Kha+5AjN0Rk9F2qKsrZ5TQ+9IRxY2oHXBdmU0DYDqYmgC3Kg/TODqfse8KWDJpHGdgVETUTQDRGv&#10;Utcl4czxaxTTuw2Doi1dllPXJbGZYjfIPa0HAawxBSJb+eP9qNuMtmL/xkP/yuxSUIijOQHS2cap&#10;LnR0pOAUGNr/UqNyP5vac8Hk/fv3/4u+/ZrgjJE7ldPWhMWgpHcmdd0D1yvau3m9QgSdpMH+Tsfe&#10;mV7bmhwbRg2CaEQ5SxnAMpNHvS4zKVQMlf1C/XacAnO6EBe/c1pn6jajLZg1aPGoZHXOkfTwApQc&#10;qZEQPjHiS4nK+Wx6vwUTXC5Xi/RS8WVDxkHUpJSZBxcMEW9T1yXhTJ12iEMupPchH6OCXtQ3i7ru&#10;ASwziUXlW6VUvq41ByDHpie9Vr5GVcU329YEnZJz7zZ0uNnW+F8Q3jN5rXjNaEEWPGP0T4/NX096&#10;diNzPTo3UiK1iIhiRM630wYsTECoZRdy5t5ZfDu/JuisEqImGOcn6ANrbdtTI6n7HtjLB5PGduVM&#10;JYt4h7ouiWDtvFQZvds4rcd+XmmZSc4SXSLnjMOFHza8IexztHGj13GNjBZiar9FzyWFa39JwwLX&#10;oJ0PC19SlIYIX5Jae2Zql3lzDh069LtS3abgzFGblJQG20t7zaSue+B6c+V/oLilEqaSEUHXBdQ6&#10;dzch6Jue7F1tVMhSBthPTh98zHXyE++VryvuHw7VvuWZBsP11XQhXkYLYJm27m6I+lJVeTjCy/FI&#10;d6HHNzFM40qLzTe/OKfMa9XdloIrHzQKek8VEzXpww41NQGfM0VtVMKYM7eg89bec6jrHsDQkgv6&#10;YMVUvobzw68f7nWZyVOHN/7Tpgv6qVaGaT34j6wByF4x7AnqLqOlmTtgxUPJEblHSXTXKOojY/lI&#10;O1/uu3PuWz6QvqXVOX9w6S28LuBXxUzAN/hfqn5pYhx13wP7hnufIIKugKhJFHTVh00KujV2nmIG&#10;eYu9waup65Lwls4GeRwPfH6g2POLr31U0gHZoDT+oY2tlm21azKjCwtgaAsMZm4Y9WWjtIh8lKjW&#10;XJjab8HUpgaUthY47C9TTBpcgtOUoi651HUP0Fu6f3MKE3R+yxivvY5Q+dqJt1HCUgYuM76GjBH/&#10;bUrQHRseuwci2rZ9QAWSDAe+7xqcqsO0SegsQ0UdkNMQAvOzz1wqiX2PL+k5kbrJaCmWjTHclRKb&#10;+3JaaAGZt3tZ/NxRXziO+qJz9xSO0XttC2pthHWPjoCKxYqImvDNg9Pgz/BN5rWhmlOSoEM0VNw5&#10;n7ruAT5OuswkHI/UPuRjNUYo+9XxNAx8pu57gI/nLzZd2Detl9ZjscMPCxC7WhA7KwgdGIwlxa/r&#10;Q046zOrXeXP8GkdZ3xfsmyf04d4pu526x2hJZo9e2j1Jrf0OqrUkRddFfYn49zR1HsIRIZ/ZfV4G&#10;3fy64Xr77RttuuATcmybaWwQCeGIyCVsGut1upKw4SEZN7Y3NBACG/Q8IvQn6r4HNmtPDRk2I3NB&#10;d+hhofGQGm5PXhR1XRKuuGsGKrkbv+f3Hg+IXSD5XBguRMSuuAP+GYT98HPxhogf8cPjVXvZoOX2&#10;kj7janZP6XYeZwjUjRYFn7+/OasKw7my4ffay2LH8OX9JtrXxj/Dlw56sHq3ttOpw4f/STdtH0zv&#10;tmBUUkTOhdSoRilvNE55sSAmR+S+n913ZRe6+XWHs8SblXCTgX8karJ29ToB//RX27Ggh5xQRkUV&#10;LOjYz5pNT3kV9OpdadE4epF95Wv3XNrzlZO7U9clcX2y+B+CIeR7yDqk9iNtdWJ3iYgdTmPx9Ypg&#10;H7qAWrsx9FvBFPOyo6TzfPu6R0ZX75jQyXXG5XURqt+D6/TpG2F5ier1DzwpWLsV2i1xuzh8PLwu&#10;2HHJDDN97hL9s94tdgzpQ2p5feCPDmvs5uqKe8Zz+3S+HXFm9CtMTgzSNGzvwz+hTh+M+cvsXKA7&#10;ePCgrEru8OsfH3oRnzylRE2cPuxrSKeo+x7wlnijkjoPOGu3RdR1D/Bx/h9niHwXbiY5H48ogMFI&#10;2DT+isUEbKX3PAYiYdc3Ph74v5jGOg1QogrSV2izE5s/eL3KwemDv7Fbu23HD+0855anRjo3jw53&#10;uVxeh9/8HlzHzt/Cb3i0s33DyHG8JWaJYOn8Cqfz/5HTBV8ibYnF/qRNESJQEGfwmxwDuY/E44C/&#10;w8MY2hwhHXcYQ05Wl/Uq5PcU+N4iTBn9CrJTIvNQSpS2LuXF4geRIExzmx63WJYLr7iOHfu7TRd6&#10;VCkT8GtMAchWOXoAdd8DfhMIOrT7yFcw3AY3ObSLocPeBR2ncFPlHqHDjc7pQi9CykfdbhLOGGdE&#10;pR3I+YTB+NDOKbbX+SF4GONzZ+ONEZ8LlugN9tKBc2AcoXP/ElVTD77fg62q4raaHRN7OsoGTnCW&#10;dH+RM6hf5w3hPwn4uJBVzDxEscNCT8ROFDmp70LaxO2JGJb4YYEP/kUo7ZVEP175pPcoWJgamS9O&#10;Z6snfulQqipE+8Ocx5f0ppvKEt4a96JyoiaYedD1Req6BzAv1bYmRGGCPtKroF/YmqwS9AHVcq7h&#10;CFPJuDX+54WD+g7U7SZxHVn5V94Y8iYqDsbC6X/ebu70IW8KL3euvX8qVzb4XvQuDg8R+gPdvEVB&#10;Vdo7a3YmDhBKuybZi/qYeGPoQcGgOuXQgwDjNBaiNRxxQ0cKdKhcvdhdyQKJkKJi/OAwR2zG59fr&#10;YlmKIL1r/rLLc3mp+MEQl/TIAqjRd3DBQ0av9d/kgn3ryAG1+KQoZQI+jjaOQuRK3feAt3ZWiKDD&#10;VDIYQ9d1FXVdEs4Q8bqcl5l0mfBDyaj6AotWs6eSwbKntdsn3QOVoyHVp39uMUBA7W+t8Ocqht3j&#10;XDsoUzBFl9hNMf/FKeq5amOwGNVB5wn+XmsMIHY4bSXXS9tcMyCs0CHkNIZ+fHZzfgB1W1lk9Mot&#10;SI+Awc31xI92dqR0yd1h2b79RrqprIHUgtOHfkNKg0ucLDkZtK1Aigttl9R9DyCigvGAZPiDxD7k&#10;ZETQ9aH/O3Ho0A3UfQ+E0t6p8kuDxc4JSAlRORZAS/w66m6bg6/fPzmqVofyFfc8aF973yzBHLme&#10;N0Z9yuv9L1w0Y6EhbYlY7HCqDSm3eF20ndh5N8ho/JHDFPHFmV2zmxU9y4asgYXTUyPzxDF+bvGL&#10;weIXhMUvPG8tnBS6qSLgrLGLlZQGc5ZYM3XdA/zd/xlHia045qzlDG5GqALt2PCY5HKmACzZiG9m&#10;O3QOSO2jbUwcUEzSN+gEKBGjJ04X5LpUFPSjUDH4EepuqwIVkZzbE9S1mx97hLd01tqt3bZw+qCv&#10;eV2oILYlQhrbkUSlkJrLR+y8mXg98/rAg0erqlq06EmrMaXHvPHJ4TkN016I/ED8/HNL6GaKombL&#10;mJ5QgBQucukTJR+DdN2mCzrh+sriNcIWiuIXwdgw+V74bqM3gLVrkxVVbEb1K9B72rbHA8NPYHgH&#10;CAv2URd0CQve/+zWri9zlvj51ZWPjOY2jet0prWGneD9Vu8aG129YdRTnKXzfMHc+SXeEPwt9qEG&#10;4Ycb6YnFvkHmAtduXXud3M95Y8PXQIk/Om/qsoIeunyZdf/CIUmBmotQsqqB+IVg8QtQpvgBOGr6&#10;I5QEgiEH0idJPgYXOgwNEdYNG0Hd90DYMgoLekeXEqaSkSlihpAvEarymjWIla+xALZJOy3tscQC&#10;I+j9nIIpcp+jol8Kv/HZONexlqlJ2Rj08baba15K68KX9nrGUdZvCW9S7+eNkT/AwGYY4Eza7GhP&#10;rDjsRIlC593gQVODj82+6WH5VqWeN9IcmhSpOUUGObvFL2ougtJWKZ3yNmIRaZWeq7ZCKOqeJ/ch&#10;F6LhJyaIgTm6jLruAQg6TJ1TQhoM0YttTYCzqVXJuAOFd/C64PPVWJik9tEShn0gY/BA+KpNwT9X&#10;F8UVOF+aEEFdaDFgypx9W2pvvrTvJL6o52rBpKri9GE/C2ugJxYLL7TZWev3xIJ/viN2UgbfPbRT&#10;coaIt/G12+KdQr+bqqNH/5ak0hxKU+U3GOQMvb3JXXL2H3G5/ko3VSz8pufj7YaAS0pIg6GTg9eH&#10;nIIiCNR9D7iinooQdLFjB/tZMeAe6roknDneBEUhWut4kBWnksaOToel80LhlVVNri7YXFwfrrvb&#10;vv6+fjXrHkjGDyyLYI49iKPY0w5DiCh00DkBPbFusSPH5tti581gFMYlC45w1z/ktYPvupEal2tM&#10;w2JXX/zovN4vdTMrWmWeYVsDTx6bIfyQMtJg8YYVyu8dSd33oHrbxDh8U8le0MmQCMvdyF7edSx1&#10;XRLn1okqhzHQLo67axmDyANuPBL1mYMPCuse6Eo/7qqA7MdRpQ/k1j1wr718SJbDGl2Co5kP7frA&#10;36BYgjhfF5u5I3l4iU0T7VfspE3MbHhzp030a5UHM4csfBKWqaw/3CU1KgclRmh+W/DImhZPEa4n&#10;OCWZraQ0WLB2MVHXPQBB5/Th/5X7VDJRAP2QY+3gK84W4izdC1oqCryc8lrvRE5r5xcPNzEjpT74&#10;e/2zY3NisHPLmGE2S9fZjqLu622GkM8Fg/oCDOu53BOLH6SXe2J9rM2utUxcQjToHFQ5p1/39WXN&#10;c0V+CSrNGVigyC1+MPQlKVSLZgyeP5xu5jM4t6dGwhoccp+AD0aGYeiDoLCo17ZXvqjPLLkLuiiA&#10;HZGjvP/z1G2vHDtY+XcBR+moKJAImNT+mmNu8YNxcnZrpyl0916Bdrvq8r5jncWdy+2msC84XZAD&#10;hu+4e2JB7C73xBKxk/5cZk0bfH9QLEJY/8jD9Ku/vqREabfDwGZ36ksKmeL/p/Us8FrLTenwxvC3&#10;xahJ+iTJxWAEv02vPuX68kuv04lsWydECPoAWQu6OwUWSrs+Rt1uEuf6Z1ROY8cz8ACwXaOwO7D4&#10;wY1ms/Z/ge5WkvOVI0Nri9TLnIbgn90dFDCH2Rd7YuVh+FoohuK/cQX0FFw/5ty79AlYwwOGuZDo&#10;D9r9wvNxBJjzRlNRh9Kxl/bIUkIaLE7CD6p27Mj02nsKcAZ5Czq0h5FqKlcoJ1Uf29pu/Z3GO7lr&#10;EUHS5lfUAdnMkbPo7jyoQuhP9pLus6qNHc9Byi2WGGOC1xYG2QBnjttBT8X1YffK925KjMg+Spat&#10;dKe+kVqc+mpsC0fq1HQzn8SxNykUxn/JeQI+mDhE4k7EbxgWS12XBNbhlbOgk3YfXeBp15dbr2pi&#10;vK28f78aU9BPMLFeHCrSHMPiV4JF09jF65jVc5UTg5yWsCoYnAsdGNcaZTK7NoMImzMEHnFdz5El&#10;U7rPz0tX1U9956JUVT7K7Flw3Ss5twU2g+o1ceaB9EmSg4m9u3cjbt3wJsswOV5NDcFpsGwFHZ74&#10;vCnqAHX3qnBUTgmym0NfBVGDQcJNiTy0+0Ha6zCGfomqVktWKj5X+nh8jVl1VBmzaHzTSGajD3Y6&#10;dsxsMrNpNdZkrfdLCM+2QcRXl/pCKqx535dT3/pwxb2SyZxbGd8ETj1+UupD7Y4dc664jKjNECZT&#10;QRfbfPii7lOpq1cNXJNCaZ8Mp8nvJKSrLiyEUu1zkGrDNEKu7NHB9K0N4NZN6FRtVP8Kw4tY1Hf9&#10;jHSEmDs2OdOpVcnsUfAizO5wR3+k4IFKcyl3+It96CY+j33/An9eFyRUw9NI4iTJwWCmAKdXHUff&#10;f3/FJQ2F8v5JJA0mwiC9v+th4vzrQLvjpYxg6uo1c3p78t1Oa8ycalPoly7SQ+ueUdERPyzw/0nq&#10;G7OWbt4AvirpTsGo+h7WyP09vcvMWsLgoeiHH4o95tLT03ZA9Jeonss1jP7yUWrn3PV0k3YDZ4ja&#10;Ld80GF8kFnyRGNVvUnebxL433w8/WQUohyS9v7Y3EBoQJd4YLylK1wq0HdVuGHJPdWmvhbwxrIo3&#10;xPwg6P0ddqPf+Qsvz1TRzRrAGdS7xDVyWeQnB4P7zmaObvsSY1O6zCskq7nRBcxJ9BeWXb38mVKf&#10;GvDcHBylQ54n8xNlFjWJJqaOnLXnYuruFeFM0VvgeOQS4cA4PLshsLZ6y/PR1MVWwXXadaP9paSA&#10;c5VjJZsK+JIB48nQC1me5/ZpMGOGN3d7nZ6itqG8fPdNiarsE5cHPdPoLy0+t5Ru0q7gqxbdidPg&#10;C3KKmtzmrqPHVTzW5PzZ+tg3jOpfawqk07Cut2EBL8UXuTV2KXXvuuDaXX4Tp1Mdh7U4pP1kdj0M&#10;BBBnYB/S09Q2zB28dGwqzO91t/1BvT91du2iZ01xdJN2B2eM2QqDXxs3qF9vI+vq6kKPoKssImkz&#10;Ru+E9pXrmerBZ8M4PMEQ+vmpwxuv67qxXPGADBjuIrfz296NCKAx6iN6mtqGtJjcPanheZc7P+D3&#10;lE45r9CX2yXc2iFPQ9ooVumQPlltb1hA8E3LF/ebRt1sNs7Nz4XZDUF8DY4Er0cqTNr9oAK0MfQc&#10;V/lADHXrunDo0KE/c7qQL5RQMqy9GRFAc+e36KlqffQz1gcmqOba3SXuoQ0QokHNA8ufpJu0S9DH&#10;y2+2rQk5JafFxmHCPa8PPYGqim+mbl4VFyx9nkdFd0Pvq+T+W8tI5GcJQE5jGHeu+OGB1J3rhn3j&#10;I31r8Hcplo1nJicjnY+WmI30VLU+swYsmpSmrqv1lxyhhfT35O7y91ql3LeS4Cw95kFvpRzSJDJv&#10;FqewjtI+Vywc0BQ2k3oZjJlru4Z/8LsjqjYF/mIr9b4MZlvCkQK48mveYCZe44IlNpeeqtYnrXP+&#10;Foj4iABC5wcWw/T4PMWWuG9JuB2Fdwj6kDNkEK3kCWsrg9S3I7IZ1C9R134XnCXOgEruIoUBWi8d&#10;DkS1JvxEL+mAnGbV66fLR8hmGiVnVO2FcYLSfjO7XiYOhPZHzg2PPUhPVevy1Vdf3ZgYmX08BaK+&#10;eunv3PuWjaKbtHtsxf0SyODM6zRUgrSdFfkjwRD+Lbdj1h3Urd8NZ1HnXoKlE0k7WEsdWyBJK6FE&#10;FLRVOoyhJ52lvaagq1g3t7VxHXH9lTdGH7lkhAhQ6hiYXS+D6tjcmuDTroPmW+jpal0WjNR3T1Jr&#10;UFIkHfsXqUEJ4dl86YKdsl/UvC3hDTHbrkePodhrioXEEHbCVj4ikrrTYgglPUZctAR9C2k+VCu+&#10;tuMT18kVV/0XF+9xmkI/rynuNvPURu2d9KNkg4usMeJ3To5DnNq3iekvZ471ut5Ni5N9/5IXxOEv&#10;ogCmROSilJic/+IntvwWJ7mOuA5qb7EbO3zelu1GpM0PC1O1KfwIVzaq1QYMX9hfemt1UdT8alPH&#10;M3ABkgKlUG2GHKf7WN2/1/0f2hDFFdT8yPxNuyHgu+qiyJW16x4YjK+fP9Pdyw7HjpGhtjW3Ox0G&#10;97Ewk4NBgQ8YoWDfMKrtpt1mdspfAbM/3O1/IIYZ3Qos9GVGPc5tezaw2tjhy9avFlIXTTlMIS//&#10;Wp5xF3WhVbG/pfW3l/aZaTeHHuLXBFx0l3eHXrkGBn8rhnJRfshpDP6h2hplcJT1vR+dOHQD3ZWs&#10;cex+JITDAuhkAigbc2c6nDF6Dz1NbUN6t/yXYM0PiP5AADPCC9D03vOy6MuMRpwpf7Sjwxz6JioV&#10;1zNtuQ4EMY2EemggLlhYTjjKuibTj21zqndNiXasHfycozh2MW/tvZEzddrHGzsd4K3ddtiLexq5&#10;4h5TXDufGeD66m2vC7TLFde+xbfzer+zLAWWj8HUSKfBv7Z62xNtN/EC0tzMzvkfpajF6W/JOA1O&#10;Ds9BBWP0j9JNGBJAeldtjV1aY+zogoHS4liya4kmRNGDyi5kIR2oV2cKOlKzts9cDt+k9OMYLQw+&#10;f3/hDNHfsE4QeRhp6intgC5Y4ttu6Atw5MiR/2T1KjiZHC4OgE6O1qCEkLlowXBTT7oJowkca4cO&#10;cprCXyML5GABg4gCTqYohlKCKP4dtoEOB5JKYtGzG0KO24s6W5yVI4adPOn6B909oxXhDGEyrvbT&#10;ngzaufFPfewe/GBq23qjJQs2RWV0z6tNDBc7QJJg/m/Y3IsLnvSt5S5bG0flo/dXW2M2CoaAs1BQ&#10;kwgbETc/ktK6IK3Fv9f9HUQv+KRgjVsrrBvx6PnPPvOJtZWVhFDcdwGcC+kHFbO2MbGTz2H0++j8&#10;Xm3bDHupT8G4F7und81DiRFUACM0KFmdLayeYgmgmzCuAtfbq+4W1g56rLp0wALOqNrJG0Lf441R&#10;n/OGqM8FY/BBzhy5tbqsf55z3cBhV7sGBqNlsZf1fQoGQosRu9TNyaw1DZqNIPLDGdQ73I7hLTa2&#10;9arIfmp5j/QuDQUwRa3h1mQV+dFNGL8TaC8Eo/9lyITqXTNiBV3gRSWsAe1bJs70gLZzhyW69OQn&#10;J69fk8+yDEPn9G65qH4KnKTKrl74nD6MbsJg+CSuk2X/4PRBx+VU6MJ3rd4IBzKuNeQoXz7kWXoq&#10;rh9Ve94NzOqZb0uiAujuBJk/RBdPN2EwfBbeGPUqWYdW8qZldm3m7ugTh7aQ9m8yuB6EL+y7mvLe&#10;c87vXdr27X1S4NTsb5ld879JVovzgEk5LLUGLRhrvpduwmD4LII1fpFcKv0o00Sxg/Y8WOAKZgNB&#10;agsFb2GOuaD34+ymyM8Fa6zVueHhx2F5AvrVy4eMbnlV7nGAMB0uPTwfae5fOoG+zGD4LI4Nw+6D&#10;m5Z1hDTHcFQHYqcPRNUGMaKDTiSYrVRjDEKczt/mMEd9yJuiKpzlA6bx64bej6rmB+IgSzZFMCRJ&#10;i8svhrU/QADdpbAy4guW0JcZDJ/F9ckn/7Dpgn4UF1WXuunbq4ltdhDZkfGqZAhXB2z+ONLDDwx9&#10;2BneGPK+YO1TzBV1TXdse36IsCsTb6DAdcNnDFg4DUSPrAWCLSU8F6XF5u2nLzMYPo1g7ZnfvtNg&#10;Uezsen+xsAWksTiqgzWSHfhvgkH1M28Me9te3FUnFPdOqNnxdB/ugPn6DFtpDXKHr7o3WZVzuRoM&#10;WRNYnf3r3r0H5dFQyWC0Iq5XtHcLupDzYikwKYHwJRPTWBj6Q4ptWEDsIJXtiFPYYBevDzzOmzu/&#10;xps7rXCse+R5YcP93dDXX99GvyrfZItu3+1J6uyz7sXQQQihTVA7fOX9dBMGw6exFXWfJUaBUqKh&#10;RKvriYWK3xfJXHMwLHpWPyTog6s5Q/BRuzl6t2Dtssi+fujT/MaJca4zZ9rnEhgpUTkHLq8IR9sB&#10;M7sUrKYvMxg+DTp8+C+8IfwDKP91PVbL+/1Ge2JxykqGndCeWJcFOic6Onlj9DecSbVDKL0nXyjp&#10;NbJ6X2G0UkqXtQnT+s+fkqaqWxQJFkdPCs/+8dDOE+xLYrQLbBWjw53GjueglP/1XDe5aXMPO6E9&#10;sbDsANRnxGnsRRMWuzWBgt0U/hlOYTc5y/vOFioeGu56ZVoYDHejh8mQYlVWqSoxbG5N/WUxU1S5&#10;KHvYClYWi9Fu4Mr63Os03e2E6j7XXwTx59fviQWxg57Y4gBUa4ShO6rznD7oY6Gox1p7cedpji0T&#10;7re/lBSAxe5P9HAYV0NKTE4VSYPpcBj4PTVK2yIrkDEYSuFC6ZCHaox32qCqjxhxSYlTS5sY2dkv&#10;i527c8IfVRsDkKAPOc3hFN1ujbMKJQPTazc/NkioMnWkLjNagjn9lk6ANLiuNxhHg6rs6uWJZlYa&#10;i9GuOF/Rr7vDFPYFLOcpVv1uSSGEnlhx/QtSCBd6YknnRAf8t2D8mv8pwRz/Fm+O0gsVwxNtFQ/1&#10;RYerZLewlM9RMb/i34kRc0+l0N5g0hkSno8yuuWvoZswGO2Gc1Xam51F8asdhoBLZG0WUjXmaoWQ&#10;9sTCsBMQO5g5QXtjeV3gJZsu+Ce7OfIAb+m60lExYHzN1gndXe+XsjJp14vMbgXL0twLJEEUGKVB&#10;SWEa25rE9aw8FqNdIqx7sEdNcadKhyHQSQYIw6R+gz/piABxg0HEMLYOfoe/weBhUvWETBPrgLeH&#10;zgm/i7wh6n+cSb0Hp7CLuOJ+Y6r3z4hX4noqPs2KyUVhiepsR11nCAyJKUAZnfNX0k0YjHZJ9Y6M&#10;KHtpv2zBGP6mYAj7rdqAxc0chKO5QCx02KyBJMrjdAFOuzH0a94cvcNR0jVPWDdiJLdjYhRC6J90&#10;Vww5k941ryQtvGEUiEXRvjTJHEo3YTDaNfwbhrtqtj3c275x7FPC2ocShNIHk/h1Tzzr2Pr4UMeO&#10;CaFs2ImCWTDBHAGdH6QT5HJbYAFKicuppJswGAyG75LWOd+c3iAKzEYwX1g7bNk9dBMGg8HwTVa8&#10;UOqfGKaxXe4RxpYakQuzQ76oOnqUhfcMBsO3yepdMAdSX1Imy50KQ4dIj/x5dBMGg8HwTQ4ePPj3&#10;RLXmK4j8Gg6L0V7UPrSiL92MwWAwfJM59y27B9r+3MNiSCocmQfLZ35Trt3dPkvnMBiM9kNa5zxd&#10;/WEx8BM6SFI7566jmyiGNemlEXOHLH16SpcFhVP7zV+XGZ+3Ly065420TrnMmDH73ZbzZnpM7qtT&#10;e8/bMrXfwpXT+85PXPpscc8TSMFVpcrLd9+UoMr+NjWC1gvEIpgUnY3SQvNRVo95WXQz2bIquVQ1&#10;rfdCTVpM7n8T1HNqYXpfqiofpahzUZo6D6WFM2PGrCWMFFDB9xRYCjYykiQsG6VE5XybHlewWjt0&#10;ZW96WyqL3OEv9klUZV9yV40GS4nCv0doL84dtPRBupmsyHtMH5bVfZ4xSa3hocBrSkQuKfBAij2A&#10;kNc3GtkyY8asZY2U1ovQEjFMUmlRanTuq4qsNp/VPX96WkRdtRgighE5KDFIc047akU03ey6gxD6&#10;45RehXMTVRobRHui6In+MmPG7DoZFUOIFKFfITU2v2JNVpGyagxgwduUHlavPRBbWhROjTtpv1s6&#10;u6QD3ey6kT/2xaCUyNwqMnMFolUmfMyYycvwPQkTK0hEGJ57fO7D8swgJdm98r2bkmK1H6VF1ZXP&#10;B0uLxP+Pzvlw1byt162Uz+yRS7snxuT8IC7xWRelMmPGTIaG9SM1KhclhWhdOGBJobex/MkftzIk&#10;KUhzKi28bnwg/IR0Myk4553y1PI2Hx4z875FvZLCc87BEJ36wsyMGTN5W3KUFqUE5aH0+HzZd6he&#10;Zk6PJX0TVNn2lMicyweSFD0XpYcWoOQOOa8bX9j4L7ppq5M3WR+GI7+TaSB+9b5YZsyYKcNSorUo&#10;OSAXZcUXPE9va/mTNWzhiKRIzcXGIpgWhkUwLOcda+Hu/9BNW42dOw/dkKjWfEJScBb5MWOmWEuJ&#10;wjoSoXHmPrqmG7295U/WkPwxSZE4hK03PCYRRBDS4ZicjxakGf3ppq1CWte8lfWr1jBjxkyhBs1o&#10;EXkwauPwoUMKWrM4Y0j+s6II1kWC5GBwVJbcKedb7YPL4+imLUr+0JW9E8M0rvrT9JgxY6Zcg+Fq&#10;ENBk9SrIpbe5MpgyZJ5XEUwM1Jyb1nfhQ3TTFiMlOqcKIs1Wj/5g/80xqfdeyX7vPuh7JofPRi9g&#10;g58JEXOavz/3dvVNarv6Rrep/5n1/y5p9fd/LdZS+2u8n+buS+p9V7Kr2UfjbaW2l9qmuXYt+2r8&#10;njYyMtkiNJtb8Uxpq2aPLc7UofOfTozU1pBc3v0F4p9ksHS4pnZq3/mpdNPfTf4DLw6GwZQwJa/x&#10;F9hSBvt+IXQWGnt75hVt3F1T0ITA6SghfE6zBl3DvicGzURjGu3nhbBZVx7CQ/c/3n8aGntrJnq2&#10;41T0QshslBysQQkh+O9B09Ezt2ehMf/JRM/5TcUC5ekTfMZk1ewGnw2+PB8w3et3CvuAYxx7G/7M&#10;u+s+E34+22Eq+ft4v2ni9vU+DwT5mTuzGnzW1Rj4NTF4JvEL/H4hrKHfV2NwPhscH/YTzp3UtmDP&#10;YBt35xTyvUzC56bxsUkZ7H9C0AzPc9v4s+tt/xw+h423nxQiHjN8HlxXz9xx9d8h7HNC4IwGnwu/&#10;w3lq/Hn1bdwdU8j1NRH7QN53hWNuUcOfBWX3sroWLKG3u3KYcv/84QmhGp4ssO7+0vBP6OpODc1H&#10;qXG5RiizRTe/ZtLicithvF9rnphJ+IKd3mcBKtVuQSXZm1HJXAnL3oKKZm1CqyaUotn3LMGiNgsL&#10;T0bTQoZ9nohvEO2DK8R9k/1sRqWaLWhar/l1N5qEwcULNyPcDDnDVqKdqw6gL949gn7+7hQ6ffQ3&#10;9Mv3p9H3n/+IDu35DG1ctBsVPraG+AQ3cv39vKCajTK75IvHhY8BfCjN2YK3X018q/+9EtHBUd5Y&#10;LKizBi5GWxbtQZ+//Q068S185lny2eDDzhcPoNyHXiSCATcP+Ao3bkq0BpmnbUAl+PgafHfNNPiO&#10;tMOWExGEcwLfEdmXt3PixWA/M/ovJMICxwXCnKCeg3Spa8l37/Ee/L1Yp1eSc5vz4EqUGptDxBLE&#10;fLJ6NnkguL+jy0bPLWxfmrOV7qfeucX+198eOg3H/ScLLXrKWLc9tvULd6Gc4SvIMcNnpcZqkXVm&#10;5eVz1VyDc5o3/MUG53QS3ueSsea6a6++wfU8cyPSJZSjguGrYUlc9FwH/KDF10+zHs4tZDB1LjFi&#10;7smNxv1tNpqkxZjTZ0nf5JCcnxoPloYvLy2iACWH57w/d9zqKLr5VbNFt+/2BPXc8/XnJbeGPXNX&#10;Flo2wYqay8VLF9EPX/yE1hfuwhEvvrA7TGnw5HUb3DhP35qBKhe+TN9Zx5LRZhxNTfF4D3kf3tfY&#10;OzLRtL7z0QcvfYJc+F9z+PGLE2itdjuaHIpveEiP8b7G+09H2cOX0y3q2Fv6Jhp9a3rdhY59fSFk&#10;Fhp/x3T0ku41VOOsoVt65+NXvkCzhyxBz96Fo0TVLJQRl4dqqq/8vqaoLHwJjb0FR574u1n0jJH+&#10;9epZlVRCBAyODSLjF4JnozPHf6OvNs2FMzb04f7PkT61Akd4M0l07XF+6bndtHAPfVcdS8ab0bi7&#10;xc8Gg+/46dvT0aIxJnSx9iLdSuSnr05i0cslD0MQwam95uG/Nu98N2b7mlfoORX9g0j9o92H6atN&#10;w18Q0BcHj6AyLIxJURr8cMP+w37qH3MrGHw3UFBBO3zlKHrbK4u851aEJXXKOZSmgorS9S4S/OXB&#10;eL0ktfbsjP6LxtHNr4q59y0bBV9Og/22go27ewpa/KyZXgpXx4nvfkG5I1aRi63xTQIXIqSnFXk7&#10;6NZ1LBplJOlQ/e3Je0D8/p2JFowwoAvnOLp18/nq3e9w2oNTdCqAEEXOfXCZh4juMryKnsYRrPu7&#10;he2fu3Maen/zJ3SL5rNwuIFEqiCAtrM8/eu1UaHdgZ65LYt8NwtG6+lfr56VLxSTKA6OzS2Ax7/8&#10;mb7afL79+Ac0d+BSsq8G55ee2/V5u+iWdYBwux9u8B54wGpGLEd2wUG3EDl17AxKjcohaSqcBxDA&#10;KT0LkSDY6RZXx5ble+g5Ff17Bkec727+iL7afH7Bfi0ba0Vj78TZBOzLfcytYXj/kOFldM0vpbe9&#10;8jAu2PivVFXeZtIb7F5hjh4cdJakqHJRRkyhtXTV1U2fy+pWuEqc7lbvC2sF8yaAHL6Zf8VRw5mf&#10;z6LTP/2GbF4EySE4Ud4InBLi/dQX66sVQHgvRJN5w15E1XbPSIpEnQW7kD5tLUk1N+HUFyLE09g/&#10;gMNP8fTOeaT9zn3hNksA8bbQllg8YxN9tY7TJ35DFTk70LJnLGh1Yil62fAaOnNC/Dzgw32H0ZRe&#10;heh5nAqDAJ7/zYb/Cp/W8F9j6r/m/gdABNuUANbW1iK7w4EcDqd3czrRsuet6Fl8PuA78CaAtTUX&#10;yXmFY7yA/b7kukRfaQh3TkBzBixBz+FjvCwI9Nw2JYAgfs/h6DgrrhD99st5+qqI7QKPZt67qEH2&#10;4E0AL168iI+r6WN24mPegNNpaO9rSgBdLhf67eQ5ctznTl9ANfj79MbK8TiKxg82SN/JMbeSpYTn&#10;oNTInK9QFfoTvfWVSWaPwpzkUCx4UfWmzmGDm4yMF4zI+Wb2A8sfoJtfkfROea+n1p+G10rmTQBL&#10;5m7B6d0UlBKjJcKeFp+LCkeuwemRZ1oBIpkYkY0mhdLGZGxXK4Ck3Qin1L/iG7Ixu4texzf0NDT6&#10;lnSxowGnyNAGCW02Ceq5yJyxAa14Fkc9IML1IpXmCCBEf9CW9/2nP9JXRc6eOo8y+xaiUTemkO8B&#10;0qLR/06HtaPRgZJ30MumKnKTTQgW251gX3PuW4qyH1qOsvFngk0fuhAtSrF6fP6eDW+htEEFSDOs&#10;bluIkjJ75JP2OuhskRLAnWteRYnx2aR5YFofaZvebz5K6aS9HAV7E8BjR35GCSrsNz5v6TgNnX3f&#10;YlQ8azP65cfTdIs6IBKESM29zysJIJzb54Omk88+dvgEfUWkxlGLCkfosFjh77/eufImgB/t/wIl&#10;d9Y0fcz956P0uFzSFuv2T0oA7XYH3nYB6dBKi8lFM4YsQGuSytF3+PgaA9E8Sc8btWe2tEG/weSw&#10;uXardnMwvfWVy4z7Fj2cFKI5lQ6CB9GF+0DxCUmNzCV1wtK7FKw2L628hb5FEqgsmxie/V2D4Tat&#10;ZN4E0DK9Et/waegF9WzSmQAXAqRCT92chl4tfYduVcfO1QfQ07fRFATv92oEELZ9+rZ0tEv3Kt2i&#10;jne2f4ie/Heq2DgNNwzsv56BbyCK4zuKHRLufYI1RwCh/Q5EHiKC+ryz/RB68l+pKCmm7jNh/yDy&#10;IIjQK50AQ2PgNffn4ehzfMA08rlgT9+ajqYPXODx+ZuX7kGP/T2RRKvubUGEwRf4LrwJYKX2ZTTq&#10;HyloYsgMLBheLGiGKATUL28C+OPXP+HIdTqaiM8rnFvw4albUlFyjAadOPIL3aqO+U/q684Z3rc3&#10;AVw8zki+2+dDpqMvP/iW/rUOaFsc/a90/F3WfW9g3gTwvW0fo6duTGvymKE3Gnr7L58L/NObAGZ0&#10;zydtw3A9ib3Y+KF62xT00d4v6FZ1lGdvI51i7mu6NSwpMhslR+SgZRNN/ejtr2zmDV8dmhydsx+6&#10;uEHd6x8sDGZOh6Kl4TnfTu296HH6Fg+qqt6/E1+Ip5MiWn/wszcBhF5fiLDq3+BwIcCFOjFkFjp1&#10;/AzdUuTcrxfw6xpyE7u3ba4Agqik4wgTGqPrw53FaS1OLUFY6vvhYfCaxOtwUzdHAJOiNeg3HPHV&#10;56v3vyOCfjnquQbz9vnbV71CP1/6fd4EcHPBHtLe2uR30ci8RoDfnECTgmeR193bgsA/dXMqsk7b&#10;SLeqo7Lw5brPxuZNABc8pUeP/yEJvb/Lsz0Ven2fwg86Kf+9CeAHOz9F427H6fxVHDNs600Ap/Qu&#10;JJ/l3haugWfuykR5D79IUuT6vLv1IyyOrd8WmBFVgJY8qx9Db3/lg7+7/0vvWqhJDNPUksWV6n+B&#10;+HdYgQ7aBtPjCjbmjdCp6dsus3b15oCUKA0vNwEEgyc3pKLblu+jW9ax7Jm6tqdmCyDeDj7HmlVJ&#10;X61jr+UNEoU2juyaa80RwMQIUXC+fK9htAI3gwmn1k/8PZn0Ul6LD60mgBA9wXsbm8S+rkYAweD8&#10;SfVA7zO9QXqo3Z/lTQBnDluCNs/fS/9Xxz7DW2j0zeleHyhXFMCrOGb4e3MFEAyaMab1noeqaxq2&#10;PR9+5xv07J0Nm2pawzI6FaDFE4zKKZXVXGbdt6xfclTOx1C4tPFUNrj5MlTzUUqX/Eq6+WWKl68P&#10;lKsAgoF4zX/C8wbd/uIraAxNg69OAPHFuqPhxQrkP7y6QaR4tdYsAYSbBafQusRy+modIILbV7yC&#10;XgidTaJBMUVtvhC2tABWzN2BRvzhBdJpAzd4fYNBvURcGu3zqgQQzgU+Z/q0CrpVHZvmXTkCrK29&#10;iD54+3P6vzoOHficdChA2tnYP7d5E8CDmz5Cj/4xQfKYwSD19Tgn+DPgteYKIDQ/aB5c7hEBvrf9&#10;Y9Ip5c3nljIQwEXjDcn09vctYMJzZteChQmq7EswCbr+RQ/rd6R1L9hAN72M3AUQ2l2m9sFPzOpq&#10;urXIQZwywA0E72muAEJ7FYzEP36k4Q3628/nUFJ4XUp9LdYsASTbwgyEKejt7YfoFg355ehpVDpj&#10;C+lwASEUBwhfWQhbWgCPfvETenPTB+jdLR81sPe2foyqyt5FabE5+PuiU/aoXVEAaUQGvkCb5lP/&#10;SkMfv+rZHrZwND5n2C+yX3pupSLAxhz58CiaEDaDnGNvxwvmTQBPHz+L3tr0X49jJse97WM0d/BS&#10;BLONGuwPf06TAlhv5gdkNE/ckIx2rjxAt6qjImc7vp69n6eWMp8WQDf5j6zuiwXvXbJwEQxuxl9q&#10;SjgWwG4FHstuyl0AodE8Iz7PY6zel+98i8bfNQ0lYEFprgCCwKXE5KBzpxp2Qnzx7rdonPuG82bg&#10;W2Or93qzBRC/D9Lc8cHT0Rub3qdbeQI9pOWabWhSyCz8vWVd8cZoaQFsitqLF1Fm53xyburvy5sA&#10;Hv3yOOnkgcgMzsWYOzLQUzelkbGIjYGHEwyKrt/L2hwB/PnbU2SYB5kxc4UHhjcBvBILHzeg5+7G&#10;10n97xL/Li2AdvRCBBb5m9NIpxlE/qP+mYqWjrOganvDhzkM78rq7hkttoa1CwEE8Pf6p6zu86Ym&#10;qTVnoRoELL6U3r2ggr58GbkLIKQyMIgVhorU58hH/0PPdxAHIjdXAEF4MmPyEfdbw0HEh/Z/dnk2&#10;g5RBm9yEgBlknjCxW8S5nfW3aX4EKEZAcFxj8Y1jzqxE53+FMX3SHPvqBFqAbzwYilP/8xpbWwpg&#10;dXUNyuic12wBhA6njUteRsvGWdGCkXpkmrYefXzgS/pqQ5ZggYABzZevBXpumxJAh92JZgxaSJpE&#10;kqEnvZ5PUnbNAviYHgtgvTGKYPh3KQGEWUy7i15HKycVowX4fatTytCbGz6grzZkQ8FLdeMK6/nZ&#10;GtZuBNDN0iRzaHpMbnlaaCFKisvdRf98GSVEgDB2TBz4W8dXOGobjy/Gq40AU2PwvhoJzsdVX6Bn&#10;6k2pamB43zCE48VxxejVsnfQgeK3ydCcbcv2khveHalcjQC6DXwHYUuLy0UvG6tIJOCNojn4O7rD&#10;+03S0gL467Hf0Jdvf4u+eft/Dezbg0fRJ3u/xClwbrNT4OZSMXUHGvNvLPT1h63Qc9uUAMIA5j3F&#10;b6BnOkwRCx5cYwRoO82jr97+zuOYj7yDDR93ztAV+Hue0XB/2D8pAWwur5UeJB0vv2cEwNVYuxNA&#10;N1MHzn8447ElM/F3/n/0TwT5twHORFm9C8ko/Poc3PYRfo8YKTRXAKE9DcYanvzxFH1VhAy+xSKX&#10;KHURwr7xTbl3xRt0a5HzZ21kX7BP2O5aBBAMoks4RphbOrXPfHQAi+ylS9IzJRY9aSTfodT31NIC&#10;uEH7Ehr51yT0/F3T0fN3NrK7sQhEeO7rWgXw2Ncn0Irni9HYm/E1gB8KDfZLz21z2gDhmnjuP9PI&#10;mMemetK9CeB7Wz5Go/6aIn3M2BJU2LfG3yP+/7UI4G+/nENl2VtJ4Qa4jqTOaWtYuxVAb8hdAEG8&#10;Ch9dQ7esA4bGQPQEN3ZzBRBuLhhq8NnrX9NXRfjzAkqP90zpiOF9Q9q7c0HDhuufj55qEQF0G7wO&#10;YxBh2I/mvuXof18cp3uo47tPfyRCLRUttLQAbs7fg8bcmoESonCUi7+3xia1L28C6HQ0bPNy8983&#10;PkPZw5aTnu9xkPbWj/zcRs9tYwGEh0TjYwU+3f8Vmoz311RboDcBhGEwIGZXc8zeBLCmplbSv+++&#10;OYYKntajZHy/QUQv1ZvemsYEsBFyFkBxHGAa2rLUsxIIRENw85Lt6E1yJQGE7aCyyLalnuMKl463&#10;knZAD6HA/28LAXQbfD74MSlyFvrf4YYieMnlQrMHLSGzChq/r8UFsAUHQh/59ChaNaWMpKr1OX3y&#10;LFo8zoKevCHFuxDgv0kK4MVLyJC/kUyza8x3n/yAUrrk4GNrOF3RbU0JYEsNhD732wW0OL0Inf21&#10;Ydu1wNtR8ewt6Kkb0sQZR828LlrKmAA2Qq4CCDcstOfAsAMYGlIfqO4B7U9u8YFtmxcBziXzTHOH&#10;rcSvNBQKmHcMaajHxY//31oCmNDo/26Dm3b0zWnIIjFge8loU90QkXomZwGEFHfkP5PRorFGZOca&#10;VmoBNs/H0eZdmWhSmET7HT23UikwzIWeFIk/71tPETzxv19QZp9C/DDxrB7UFgIIRRUm4Wsjq0ch&#10;+vnIr/Svdby58QM0PgSn1gGe0ypb00AAfXIg9LWypXx3x+RozfnrKYDWGRvJXFYYJwY3EQw4hVkC&#10;T/0nDb264SDdqo6K3B34pqi7qa9GACENhnnGUJOtMS9OLiUFCch27psA/2xxAcT7hM4T6MWGwgcw&#10;PY+8Tj8TejKfwH5sWrib7qWOgodXExG/vC9qLS2AG3NeRk/dmEpECfzzZqQjhO7bqwB+c4LUQISZ&#10;NpoBy9GZn8/RV+p4fdP76Lm7ppEOpwaCgPftTQAXjzPh7ykZpcRpSTtuY06fOIvm9F2CxtyCj7/e&#10;Pr0J4PvbP0FP/yv9yseMI7f6/kkJIIwDnNp3HnmQpYbnkKi0MV+89y1KVos1AdtKBDNiCtDS502T&#10;6O3POHru6M2JUdnHW7sYKpg3ATTPriRiB4NlyYDZ6DmkOvOhfZ4j/SEthJ44t/CAXZUA4m3hps9/&#10;ZLWHWNhtDrRyYjEplgBDKqBdCmzE/5uENuU0FKPfFwHOQWPxfvcXvY126V/FgqclqblYLj4LPXlT&#10;KppxzyKPOcPnz1zAN4qm4Q1IraUFcNvyV9Dz6pkoo0u+d+tWgNI61VVGaUoA4bzCNjDLIgtHZhCh&#10;NeaLN4+gZCxm4zrUE4QmBNBdDQaKQrwQOBt9+spX9JU6bGd4VPjwGvwd0AKmeJ/eBPDDPZ+jSeGz&#10;pY/VbV3zyZxxqCbk9s+bAMJAaGhXhgfWpPBZ6JM3PYf+/HzkFJozFIs0VKzxco5a0mCCxKKxhvvp&#10;7c/A5+D/8FPoI5gzLPWFtaR5E8DfTp1DP3zzExkEC/brz9IVhc8cP4umdptHLvj6F8tVCSBYNN4e&#10;C86WJZ7zSIFP3/gKVWh2oFWTy5A+oQKVZ29F3zZ6gl+rAEK7JkSUxTM20y2wsP16AVWtfxeZUjcg&#10;3eRytNtUhfjzDW9OAEryu2e/NDieJj7/WgXQ6axGtvMc4s7xiDsvbYLNTma0PIMjatjXlQQQXgdh&#10;g7Y5ELqvP/ieblHHCfy9zhywiHxHRATpufUmgO52Puj5hSrb70kURoDq2SteKEajsQiCn94EsLam&#10;Fh8zPrYmjhnGNEJn1CRogqEVepoSQPgsOPfQbvtc4DT01ob/0i3qgHbBxaNNJPqUOrctZTBFdnL4&#10;3Iv6GWWx9PZnAJndCjakquqtOdJK5k0Am8PX//0eTek+Dz17h2fD9lULIDaIWsbiSOMlw2t0y6vj&#10;l2Onr0kAYTvN0BX01ebz7saP0HN3TEOTI+oi3/rW0gLYXD6qOkyiWdhXcwQQtoPzBw+xiR1mov/u&#10;+oxuVQf/m4DPm4mkw80RQLJP/P1OCplBxgK+vvk9ukUdl/A/Q9Y69ByOxmB6mpQANpdfjp+5KgEU&#10;/RPHtI79VybatcqzFBt06pTM3CwOx/LW4/w7DWaFJUVqft698r2b6K3PAKb1XZgJ0+ZaWwCvdk0Q&#10;qBz8/cc/kpJJE/xniJFfI/EDg4sLUsiNEmuCLH3acvkmaWD4PXABj7ktE62aWEZSkasBGt4nhdUJ&#10;IFy4Gok1QfY1WhME2szSYnLJmhynf6qr+OwN4YIdbV68F0EZfZgW503IvH3+bktV3foVEu+Dh5JU&#10;RZbm8vm736AxUNId74sIYNBs9NtPDdv4Tp/8DU0KalgMAb4PqCf4zJ1T0IH1njUfv/7weyx8onDD&#10;ud280DNaXzregv2vG8DuFpkxd2eiPUWv063qOHn0V7z9VPK54pog18a532wNBBCi1Y/3eM5phjbA&#10;BnOH8bZwvYy+LQ2tm7+TblWHYLejCWGwaFPrCCAsrJYak/MKve0ZbpaOt8YmhGVfau0F0eHJO2vI&#10;YrTjxf1ox8pX0I4VjQz/bfuyfWi9didanVSG5g5Zip73m4GghxguNreISBksVTjviTVo5yq8b7qv&#10;nfhzZvVfRHqTpd7jNpijOjlkDlqTUI7e3PwBOvblCfTbr+fQhbMcOnfmAhmucfzISfTpq1+hV0rf&#10;QqaM9WhGnwVoMhZA9z6gXS6rV6F4XCtFH8CXpTjiJTUG6XZwk8JNIN7cGmRIW4fe3noI/fTtSTLb&#10;BQZYQ3T56WtfoQ2Fu9DUnvNIe6R4/A39rm/uz9/e6PMXj8WRVL3Pb2zw3cwctJB8V5LnpAmD9xgy&#10;KsRK1XhfCRHYVHNIcU+yP7pNuWYr6diC1+t/NhwP+P2s/1QS/cCKfJf3mw4LJYn7fR6f2/mP6zzP&#10;7ZBFdcUG3AbfL/4sKIFfhB+c9fdZNH0TeYjAjKC0+By0Zcnuy3422/D2a3O2kwzCPR4Trj1dwtrL&#10;/u3E3/+WJXtQWmfPghHgH7xvzJ0ZaNXk0rpjgv3mbiMPicbfU4sY/lwIcqb3XjCd3vYMN/jh84fk&#10;KO2h1m4HhOgN1nIdg5+Y8NT0ajjlgWgRbtzmDhSFfcOTHdr26u/L29qx9c0tSjD+DuZkTgrE74nV&#10;oNQuuSgF3yhQqRlSu3F3TCXpJAgmVKlpIEiwD3yxi5/r9iHDs1eTGog53PzwmSDw4GcKvmHAEsJx&#10;aopTfRBJj8/xZl4+H+YwN3X8oh/u912dwXcNxQEa7B/7AfOk3ecYfpJ5096OAf8dzvG42/H3QP2G&#10;/Y7vUBftw084Dslz6+2hiEVkHD5P9fcJg+DJ9vCZWGigAGn9/TXHyPHAUJl6nwX+gb8N/MP7Jp1D&#10;TRw3rAVd55/n/PKWNAhuEsLm1r74QnE4ve0Z9ZkxYH4qPCGairJazOCiuJJJva859nv2Q98DFy6I&#10;E6RT8BMiBne6Q8Soqf26X69vUtu5jW4DAkw+C38mCNnl1xpvfyVzf2Z9k9qusUm9r7nWnH013qax&#10;Xek9V3pdyq70HqnXm2v19+NtX423aWzX8p5rtDSc/qbE5OyjtzujMcuXF9+cGJH9c0pE668NwowZ&#10;s7YzCGpS1Lko++Hl99HbnSHFtP7z02F9kWalXMyYMZO/4XsZVopM7qQ9QG9zhjcOHz78l8QozccQ&#10;LrdmOM6MGbO2MbJYmkpTk/foi2zsX3PIfWhFt8RwjTMluvVnhjBjxqz1DFLftLAClNmrYAa9vRnN&#10;IatHYWJqEA6bo1t/fjAzZsxa3qAZKy2yACXH5myhtzXjakiPz5ufqmYiyIyZ0gzELwOLX1K89u19&#10;n+z7B72lGVdLWuf8BanB+SgF2hFYmyAzZrI3SHvTIwpQSufcqqWZ5lvorcy4VjLiCtOT1Noa0jEi&#10;VbGXGTNm199wgAJzfdNU+Sg1Or9i56FDN9BbmPF7mdV36YAUde6naaoCRMpmsWiQGTN5GL4XYZYH&#10;RH2JYZoLU3rNS6O3LaMlKVtc9o9pPRdqEtWaM7DMJgyYhnCbjRlkxqyNDd9zcO9BMEKKmIRlX0rt&#10;lFuxJIVNc2t1Fkw0dZzWZf7c5PCcL5JVOeQEQJWJ5HAtSgrPFlcLY8aMWQsbDjbCNSglPJcMbIZ7&#10;LilC82tWt3mWxWMNPejtyWgrEEJ/yR66ctD0PosK8dNnf2pszg9pnXNrs7oWoqzOzJgxazHrMg9l&#10;dM2DtZhPpcXmvYv/ptc8sPzJA+vevYPejozrzUnXyX9UGl6Omfe8bsScEYuemDti8UhmzJj9PoN7&#10;KXvU0sdL51X2ev/992+ltxuDwWAwGAwGg8FgMBgMBoPBYDAYDAaDwWAwGAwGg8FgMBgMBoPBYDCk&#10;+X//7/8D3dMCMiclcJIAAAAASUVORK5CYII="/>
  <p:tag name="ISPRING_PRESENTERDATA_0" val="U3RpY2h0aW5nIERpZ2lzdGVya2Vy||aW5mb0BkaWdpc3Rlcmtlci5ubA==|aHR0cDovL3d3dy5kaWdpc3Rlcmtlci5ubA==|ezA0MkY4M0FFLUUzMkItNERGOS1BNTUzLTA1RTBFMDQzRkJDQX0=||SVNQUklOR19QUkVTRU5URVJfUEhPVE9fMA==|MA==|||MDUzIDIwMzAgMDYy"/>
  <p:tag name="ISPRING_PRESENTER_PHOTO_1" val="png|iVBORw0KGgoAAAANSUhEUgAAA4QAAAOECAYAAAD5Tv87AAAAB3RJTUUH4wcdFiosCU/v1wAAAAlw&#10;SFlzAABcRgAAXEYBFJRDQQAAAARnQU1BAACxjwv8YQUAAUnVSURBVHja7N0HeFRV/v/xY9tV1NXF&#10;3gH7om5f3V1d3d+uIohiQUVFpIQkNOk1RAUF6S2hSBUF6UWUKr0jvYZeQwkESDK9nt+cOwmia2GS&#10;uTkzc9/f53k9/p//b53JnXu8cz9zvvccIS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qj4KCklAAAAEHOmj5yTefxwzu91/x1IXJQgEAIAACD2nM3NL5daPs3X&#10;/oXup78e+83gE0dO/lH334TEQwkCIQAAAGLP4q9Xdq4ikmXdMm3lcyJFvimay6GdxizZsWF3Db/P&#10;f6nuvw+JgRIEQgAAAMQWFfjer9E7u5ZoJRv8rqNsULGjTLknTb4qmhjh8L3Xemcv+Xplp/wzBbfr&#10;/lsR3yhBIAQAAEBs2bl57ytVQ8HPCIM/4p1QUHxW1Jcpd6b5J33y1RfZB479Q/ffjPhECQIhAAAA&#10;YsuoHhPmviIa/2QgVBo+1FEm3dJeviAayOqiiczsMGr19vW73gz4Axfp/vsRPyhBIAQAAEDsyM05&#10;c/87orVMLtfhZwPhORU7ytT70uRroqmsIlLkB2/1PbR87po0h81ZVvexIPZRgkAIAACA2DF/2rLu&#10;lUWyEfQuKBD+gHrusJKoL5s+1sk+a9yCzNOhgKn7mBC7KEEgBAAAQGzwef2Xpb/a66iaISxOGDy/&#10;nbTulW2NGUP1WuMyp0/mOUP8GEoQCAEAABAbsjbtefW5n1lMpjjBMPmuDrKaaCBfFe/KIR98vnTP&#10;9v1VdR8nYgclCIQAAACIDcO7fLFALRATrUD4w+cM1bYVahGaPs2Gbtq6NqtWMBDUfszQixIEQgAA&#10;AOh38njuQzVFS5lS4QIXkylmMGzwYEf5hmgm1XOKXepm7Fm3dFNj1aqq+/ihByUIhAAAANBv9oSF&#10;mVVKsJhMccJhTdFCVhJJsmP1nsdWzV/X0uP2Xq77c0DpogSBEAAAAHr5vP5LO73Vb98/xdvyrVBI&#10;U7N4pRUM1XOGRSuTtq/aPWfJrFUfuByua3V/JigdlCAQAgAAQL+CPNutaxaub9EtdeDOaqKhfEk0&#10;kvVvb1+qwVCtSPqMSJLN//Vh/pKZKzu5HG6CYYKjBIEQAAAAMSQoxf6dhyqN7T91er0y7Yxn/Wqr&#10;bShKLRimyzqijdFKSjBMfJQgEAIAACA2nc3NK79g+rJu7V/onqOeL6whmsnUB9JKJRz+SDDs7HZ5&#10;rtT9mSC6KEEgBAAAQGzzur2Xb/02q1a/VsPXvywayxdFQ1n/jvZGm2dpBcOnQ8GwbZVup9TiM16P&#10;71e6PxNEByUIhAAAAIgfh/ZmPzUuc/rkuqKt0U5a56I2pRMMH04/94xh2ss9j61duqkJ+xjGP0oQ&#10;CAEAABB/zpw8e8+8yYt7t/q/LmfVCqFvi5al9oyhWpVUBcOP6gzYs3Vt1tu6PwsUHyUIhAAAAIhf&#10;Lof7N98u3tj0w9r991cRKfJ10bRUnjNUs5JvGfsY1pd9mg3dtHf7ged0fxaIHCUIhAAAAIh/gUBQ&#10;bN+w640BbUd+q7asUM8aptxTCgvQhF6/RiiEVg2F0WEfjl149ODxR3V/FrhwlCAQAgAAILEc2HX4&#10;6VHdxs9Vq5K+IBrI5LtMXoBGhc4HO8pXQiG0umgiJwyeMf7sqbzyuj8H/DJKEAgBAACQmI4dPvHX&#10;CYO+nFBbtDFm8JJubmd6MFSzks+LVFlPtJPzJi/u5XZ6rtL9OeCnUYJACAAAgMSWe+LM/V+OnjMi&#10;+eYOgedCwbBe2XbG4jBmLjyTdGM74/nC1s90Pb1u6aZGuj8D/DhKEAgBAABgDflnCm6bM2FR34YP&#10;pHsqh8JavavamhsMz9uqokfDwdv37zz0jO7PAN9HCQIhAAAArMWWb79p/rSlPRr/4T3Xs6URDB8K&#10;LzxTTTSUY/pO+ZLnC2MHJQiEAAAAsCZ7gePG7wXDq00MhhU7ytT70kKhsIGsK9rKBdOXdfV5/Zfq&#10;/gysjhIEQgAAAFhbYTDseS4YXmfeM4bG84U3qOcLk+R7r/U+krVpT3Xdx29llCAQAgAAAIoKht9M&#10;WdIztXxHbxWRLOvf2t68YPhwuqwpWsgqIkWO7DZ+bm7Omft0H78VUYJACAAAAJyv4KztltnjF/av&#10;I9oa21WE9zE0IRgW7l/4omhoLD6z8MvlHwX8Ae3HbyWUIBACAAAAP+Zsbt7d00bM+vRt0dJ49i/l&#10;3rRwiDOjjfSmcBvph7X679+XdZDVSEsJJQiEAAAAwM85eSy3olodtLpoIhU1q2dKMHw4Xb4pmssX&#10;QuFz0pCvxjoKnNfpPvZERwkCIQAAAHAhsg8c+/uQ9z9fWlWkyjdEM2M7CbNWI31OpMimf+tk27Rq&#10;Wz3dx53IKEEgBAAAACKxe+u+at1SB2apFk/17J+a2TNjtrB26LUrifpyeJcvvjl7Kq+C7uNORJQg&#10;EAIAAAARC0qxbunmhm2e/ThXhTa1lUTUF56pGKYWnUm6sl1w9YL1LbQfd4KhBIEQAAAAKC6Py1Nm&#10;wfRlH9cr0y74vEg1ZeEZNVtY98q28hmRJAemfbridM6Ze3Ufd6KgBIEQAAAAKKmzufnlxg+cPull&#10;0Ui+Jt41ZdGZBg91lOr11XYYq+ava6n7mBMBJQiEAAAAQLQc2pP9ZN8WwzaEny9sFfXnC9Xr1bvm&#10;u9nCMzxbWCKUIBACAAAA0bZ+2ZbUVv/tcqayqC+T7+oQ/ecLC2cL613cVq5buqnhee99ke5jjyeU&#10;IBACAAAAZnA73VfNHDt/YA3RLLx/oRnPFv6qrbES6ahu4+fY8x036D7meEMJAiEAAABgpuOHc/40&#10;MO3Tlc+GglvtaG9TURgy1YI2TR/rZMvauPtV3ccbTyhBIAQAAABKw8aV2+o1+3vnArXpfMo90V2N&#10;NBQyg7VEK1kl9NrTRs4e6ff5L9Z9vPGAEgRCAAAAoLQ47a7fhgLbqJdEI6laSaM9W5h6X5pUM5Ef&#10;vtN/34kjJ/+g+3hjHSUIhAAAAEBpO7j7yFNdkzJ3qdVIk25pH9VFZxo+ki5fF03lm6KF/MFm9iw4&#10;8wOUIBACAAAAOgSDUiz+amWnt0LB7RXROBQKo9hCGgqY9cq2M7an+KzXpK/cTk8Z3ccbiyhBIAQA&#10;AAB0Onk096HM9qNWqfBWt0zbqO9dWFWkyA7Vehw/sv/Y33Ufa6yhBIEQAAAAiAWrFqxrmfSb9gH1&#10;fGFUF5x5JD34hmhutJGumr+u5XnvafkWUkoQCAEAAIBYcTY3/66hnccurBTl2ULVQpp0Y7iFdFzG&#10;tEk+j+8y3ccaCyhBIAQAAABizdolmxrVFW2lmi2M5rOFSmWRLDu/3W//qWO5D+o+Tt0oQSAEAAAA&#10;YtHpk2fvVRvaq1k9NbsXrZVIVQvpa+JdqQLnjg27XtN9nDpRgkAIAAAAxLLlc79tp1YiVSEuai2k&#10;D6cHa4vWsqpIlfOnLv34vPez1HOFlCAQAgAAALHuRPbJP3RLGZilZgtTKnSIzqIzoddILt9BPi3q&#10;yVHdJ8zyeny/Knw/y4RCShAIAQAAgHgQDATF7PEL+1UTDWVN0dKY5YvKc4WhYFhFpMgP3+m/98zJ&#10;s3frPs7SRAkCIQAAABBP9u44ULnVf7qceUE0iNr2FOq5wldFE5lyV5p3X9bBSrqPsbRQgkAIAAAA&#10;xBun3XXNyG7j56h2z2gtOKNmHGuJVvIV0ViqVU51H2NpoASBEAAAAIgz557xWzFvbRu16fwbopkx&#10;yxet/QqfFfXlrHELBvzYeyYSShAIAQAAgHiWfeD4ox1f7nm0qkiJ2mIzKfemGYvNfN5nynT17GLh&#10;eyVcKKQEgRAAAACIdx6X9/LPek366r+hEFf/1vbR2bMwFAzVTGHf5sM2qBbVwvdKqFBICQIhAAAA&#10;EOfOhbTlc9Z0eEU0kTVFi+i0kD6SLp8XqfL913sfPp2AK5BSgkAIAAAAJJIDuw7/p9k/Ohe8JBpF&#10;ZSN7FSzVQjPN/t6p4PjhnD/pPr5oogSBEAAAAEg0tnz7jf1bj1hbSSTJ1PvTSvxsoQqFb4nmxv6H&#10;+3ce+q/u44sWShAIAQAAgARzroV0+qjZIyqJ+rLe9SXfmkLNNqptKd4MBcMta3bUioHjLDFKEAgB&#10;AACARLZ2ycbGr4l3o/JcoQqFdUQbWVWkyo0rt9bTfWwlRQkCIQAAAJDoDu4+8u8mf3zfoZ4FLOlz&#10;hQ0f6ijrXdtWqmcU1T6Iuo+tJChBIAQAAACsIP90we0fJw/Mei4K+xWqUKi2t/i3qCMXTl/+ke5j&#10;Ky5KEAgBAAAACzCeK/R7/ZeM6jZ+zjNqsZn7SrjYjNrAvkIHqV4rXkMhJQiEAAAAgEWcW2zm6zHf&#10;DFIrkJZ4E/s4D4WUIBACAAAAVrRq/rqW1URDWVu0Vs8VFn+xmTgOhZQgEAIAAABWtX39rtffFq3k&#10;WyVdgTROQyElCIQAAACAlR3ac+TJBvenu2uIZpYLhZQgEAIAAABWl3vizH3Nn/gwz9iWIgqh8GlR&#10;Ty6asaKT7uP6JZQgEAIAAAAWZyw2Y8uz39SlbsbuF0SDku1VGAqFyXe2l2p7iw0rttaPgeP7SZQg&#10;EAIAAAAIh0Kn3XXNx8mZWc+L1BKHwqQb2kkVLjet2lYnBo7vR1GCQAgAAADAEN6r0Oe/+JNOYxZV&#10;FvVLFArV5vV1f91WqjbUfVkHK8XA8f0PShAIAQAAAJxjhMJgUAoVCp8tcShMN7a1qClayiP7jv7j&#10;/PeIBZQgEAIAAAD4nuiGwofTg2+K5vLdP39gP51z5t7z30M3ShAIAQAAAPyP6IbCR9KD1UUT2fHl&#10;ntnqOcXz30MnShAIAQAAAPyoqIdCtchMn+bDNgQDQd3HZqAEgRAAAADAT4p2KJTqNcb0mzI1Bo5N&#10;dxSLjdJ9EgAAAADEtKiGQrUlxX9FPTl30uJeuo+NEgRCAAAAAL/oe6HQ2KfwkeKHwpR70mRlkSw3&#10;rtxWT+dxUYJACAAAAOCChENhQIq+LYatf06kGM8FFneWsO7VbWUN0Uwe2X/s7+e/fmmiBIEQAAAA&#10;wAUzQptaKbRL3YzdauXQ4oZCtUfhW6K5bPnUR2dt+fYbdRwPJQiEAAAAACJihEKHzVm2zTNdT70m&#10;3i1+KAz9ey+KhrJfq+FrdRwLJQiEAAAAACJmhMLcE2fua/LnDxxq43m1AX0xN66XlUR9OWP03E9K&#10;+zgoQSAEAAAAUCxGKDy87+jjb4tWsrZobbSBFicUpt6XZmxHsXn19tqleQyUIBACAAAAKJmsjbur&#10;VxMNZf1b2xsLxhRrkZlL28h3QqHy5LHcioWva/oiM5QgEAIAAAAouZXfrG1dSSQZs33FbR1VzyN+&#10;VHfAHr8vcHFp/M2UIBACAAAAiI4vR8/95JlQKCxu66ja21C1jk4e+vXnpfH3UoJACAAAACB6ztu4&#10;vliLzKQ+kGYsMrNlzY53zP5bKUEgBAAAABA9bqenTHr1Xtmvi6bFW3m0YkdZW7SRyben+c7m5t9l&#10;5t9KCQIhAAAAgKgxFoI5eSz3d/UuahdUK48WZ5EZ9TzhS6KRzGw/apWZfy8lCIQAAAAAom/7+p1v&#10;PCdSZEqFDsV7nvChjlI9j7h01up0s/5GShAIAQAAAJhj3qTFvUqyyEzSze2k2vT++JGcP5rx91GC&#10;QAgAADTyey8Pumw3BB1n7wjkn6oY8rvCfz4YdJ69VXocZWXAd5n2vxNAsQ1O/2yZ2qOwOIvMqCD5&#10;qnhX9mw8ZIsZfxslCIQAAMB8QWf+Lf4Te//Pm7W0qXvVF4Ndc3vOcU5uvtnxeY1s+7B/FtiHPOC2&#10;DRDSllHkYmn/5GGnffh/8hxjax10Tu+wxrUgc4pn3fQevr3f1gmczv6T9Lqu1n1cAH6ZPd9xQ7O/&#10;dyp4W7Q02kCL8zyhmmVcNGNF52j/bZQgEAIAgOgLugpu9B3e8rJ71dhBziktNtmHPOyy9RKy4OOQ&#10;bqHA1zOkT0i/kKIgmHn1dzKuCv//Dyj83/QO6XHev99XSPvIZ3OdX3de7Nn4dedQ2HxK+jxX6D5u&#10;AP/DWGRm744DlV8UDWVyueI9T5h0S3v5pmghc7JP/j6afx8lCIQAACA6QiHwJt/eb2u75vaaaf/k&#10;905bt8Lw1rsw2A28LeSu6Mi8Udr6h16zMGSqgGn/tNoJ9+KhY/2Ht74YCoeX6/48AHzf/GlLuxnP&#10;Ez4c+fOEqnW0umgi+7cesTaafxMlCIQAAKD4gm7bdb69a+oYIXBIRZcRznoUBcAohb9fVC7k9nBA&#10;7B4OoUY4XD0+M3DmaFRnEwCUTP9WI9a+LBoXKxQ2KFx19NvFG9+N1t9DCQIhAACIkMd5je/Q5uqu&#10;RYMn2If9vaCg6/khsFwpBsGf0a9w5rCPkM5ZH833Z++oov1zAyDOnMqrUL9s+0Cdi9sUa3/COqKN&#10;bPhAuqfgrO3WaPw9lCAQAgCAC+D3/Np/NKuya9GQ8fbhT541WkG7x1gI/B/lpS3z+vCzh6G/1zm1&#10;9Tr/ke0vaP8sAYvbsHxLciVRv3h7Ez6cLquKFDk+c/qkaPwtlCAQAgCAnxDwXxwKgc+6l386wj76&#10;xeNGAFT6l2Y7aLRaSu8MP2+oguFX7y0JnDr4N+2fL2BhI7uNn/uCaKACXsRbUaTelybVNhb7dx56&#10;uqR/ByUIhAAA4Pv8Ofuf8KyZ2M8xtuaBomfyjJU+B94Rw7OBFxoM7wi3t4bCoXvpiFHS47hG9+cN&#10;WJEtz35z49+/76wtWkfeOhr639cQzWS31IFZJf07KEEgBAAAxgqhN3i3zW/tmNhwu1qx03j+rq8I&#10;z6zFdQj8qVbS66R69tE+/PGzvgPrXzvvs7hI97kALMD472zjym1JxW4djdICM5QgEAIAYGXB/Jx7&#10;1V6B9iEVHcbiMH2KtodItBD4v+yD7jZCrwq/rkWDx6rnJHWfD8BqRn48bp7an7A4q46q2cXm//ow&#10;32l3XVvc96cEgRAAACsK2k/f5V46fJR6HtCYDTQWhymvPaTpaSO9zZgtdHz2yuHA6SN/0H1uACs5&#10;m5tXLuma9sF6v2lbrAVmnhX15ZyJi/oW9/0pQSAEAMBS/J5fedZN7WbLEEEjCGZcYdEg+MPZwnuM&#10;5wrVs5K+vatraz9PgIWsmPdtO2PD+ocinyWsf0t7WVu0kWdO5lUozntTgkAIAECCO/dMnO/gxur2&#10;0dWOFXQpnBEcVEF7EIspqoW0cMY0FJq7xsC5AyyjZ+MhW18XTSNeYEaFyOdFqpw4ZMa44rwvJQiE&#10;AAAkPI/9GteCAROLNmo3go/u8BWzChec+UhI97IRI7WfO8AiDu3JfvJl0Vim3JMW8SxhcvkOxqqj&#10;J7JPRtzyTQkCIQAAicx/NOsZ+/AnzxhhcODt0gqLxZRceN9CFQpds7vO0X0OAauYMOjLCVVFasQL&#10;zKgVR9XCNJ/3mfJlpO9JCQIhAAAJ5lyLqGfjVx8Ye+71EeoZuaD+oBVvKhiLzRAKgdKRf6bg9pQ7&#10;0nz1rol8gZmUezpI1XJ67NCJv0TynpQgEAIAkEDCYTDgu8g1r/d0NcNlyygjWTSmhKFQzRQuyJgU&#10;A+cXSHhLvl75gdqbMOIFZiqGZwnHRDhLSAkCIQAACcIIg0FXwXWOSY03G3sKGq2PtIhGg/o83avG&#10;ZsTAeQYSms/j+1Xayz2P1RKtij9LeDjnzxf6fpQgEAIAkADCYdB+5jb7qEo5tu4ivI1CDASpxBAK&#10;1Zk3GqHQm7WoSQycbyChbVy5LUntLxjpiqPqf19NNJDjBk6ffKHvRQkCIQAAce77YbCnCoP38ryg&#10;GaFQbdUR+nz9x3f95/zPHkCUBaX4ODlz15uiecShMLlcB/m2aClzT5x+4ELeixIEQgAA4lhRGLzd&#10;PupZwqDZ1L6NaoGeoX/ND7oKro+B8w8krKxNe6qrFUcjbRtVAVL9e1+Onjv8Qt6HEgRCAADiVHh2&#10;ymO/1j6qynG1mihh0HxqtdaCbkI6Z344PwbGAJDQ+jYftqFGMTarT7qhnWxwf7rXlme/5ZfegxIE&#10;QgAA4lbQf5FzctONhc8MEgZLTXlZ0EVI7/YFLbWPASCB7dy09+XnRErEs4RqX0L1DOKSmas6/dJ7&#10;UIJACABAvHLN7z9ZBRMWkClt5aStv9rSI5TJbafK6x4HQCLr12L4+hqiWcSh8B3RSqa/2uuoz+u/&#10;7OdenxIEQgAA4pFn86w0FQb1hyOLGnS3VDOzrtndZuseC0Ai275hV43KIrlYK46qf2/bup1v/dzr&#10;U4JACABAHDGeG/Sf2P2UWkDGlnGpZJ9Bne6QBR8L6Tu0+eUYGBtAQgoGgqJrUsaemqJFxLOEr4p3&#10;5ScffL70516fEgRCAADiis9Vxj6q8gm12qVtYIUYCEVWFgrjvYV0fPHOHikD+scGkKDWL9vcoJKo&#10;bzwbGNFG9Xd3kG+GgmRO9qnf/9RrU4JACABAPHEtGvKF2iCd5wZjRYXwAjNZS9mwHjCJx+Ut0+65&#10;bqdqi9YRt41WEclyzsSF/X/qtSlBIAQAIF74j2ytploUbZm3xkAQwjl9hXSMrn5UBnyX6R4jQKJa&#10;MH1ZN/VMYKSzhCpEpr3U44TX47v8x16XEgRCAADiQsB3sePz1w+GW0XL6w9B+N9Zwl3LG2gfJ0CC&#10;OpubVz7pqnay/u3tI36WUG1Uv3Pznuo/9rqUIBACABAPPBu/6mSsKqpWt9QegPA/QkHdMSFlh+5x&#10;AiSyLzKmTX1RNIw4EKp/Z8LgGRN/7DUpQSAEAJjE77k8aD9TLpB7+FF/9o7nffvXve3dubKpd9s3&#10;bb1bZqd5t8xp781a1ty3Z3Wq7/CWV/w5+58M5p+8X7rtZbX/7TEm6Dh7q33gjV7bALaZiF13GttQ&#10;hMb6c7rHC5Co9mUdrFxNNJANHowsENa7pq1s/s/ONkeB84YfviYlCIQAgCjwua8IBb+/+XavSnav&#10;HDPUOSN9heOzV4/aB5XzqeerbD2EcbOsnn/7H93C/ze1WqPa6Ns+/Mk8x6Qm213z+3/p2TTrA3/2&#10;9ueDjrzbtR+jRu4Vnw9TC8nYBrGqaOwqF96X8Ju+M3SPFyBRfbcFRcti7Um4Y8OuN3/4mpQgEAIA&#10;iidoy73bu2tFg1Bwm27/9IXjqmXuXMDrFdJPBbxLpC3zJqn2azNmUH5qZkX939VCKRlXS2MWrE84&#10;RBoLqIRusu2D7/c4p7ZZ71k7pbf/+O7/Sr/3V7qPvxQ/5woqKBu0hx78rIyLpX3gdb6g/cwduscN&#10;kKiWzl79XnE2qn9JNJITB8+Y8MPXowSBEABw4VQ48WYtaer86v2ltkwRNGat1Oxff7Xy5c3mteJl&#10;hGcQjYAYej/HZ9Wz3Ss+G+o/se9J3Z+J2dwrxw42Pmf2HIwD5aU6V2xBAZjndM6Z+2uLNjK5XIeI&#10;AmHdS9vKNs92PeN2eq4+//UoQSAEAPy8oDP/Zt/eNXWds7p8o4KZEU7UDGBGmXCbXKnecKv3u8OY&#10;fTTCYc9QOJzYcJt3+4IWQbftOt2fVdQ/e1fBjfYhDzp5djCOhP7bcH7dabHusQMksqGdxyx5Tbwb&#10;USBMfSA8S3hg1+Fnzn8tShAIAQA/wuO4NhQC67jm9JhtH3y/uyh82TKu1BACfy4c3ma0lxobtX/y&#10;Z7vn24m9g/Yzd2n//KLEu+2bNuHZQbaZiBsZ1xhtz4H8nPt1jx8gUa1buqlJcdpGnxMpcv60pT3P&#10;fy1KEAgBAIVUCDy48TXXwoGT7MMezy9qzwzPTsVKCPwpFYy2VSM8ZQjpXj2+f9BVEOczhkHhmJCS&#10;Fd53UPfniwtX2Da6ZV4H/WMISExnc/PL17+hfTD5zsj2JHxDNJMD2o1cd/5rUYJACACW5vNc7j+a&#10;VcW9ZNjn9mH/yD+34mdchMCfCIaFba32IQ87vFvntpMyoP9zLgZ/zr5/GbOyA2+Pgc8VEektpHNa&#10;m7W6xxCQyDLajVyrAl4kgTDplvay0SPveQrybLcVvQ4lCIQAYEUqbLiXfTrS/unzOUYAPBcCY+Bm&#10;OhoGFc4YdhHSMa7ubv+JPU/q/swj5V4+eoQR0OMymFtcZllj/AXyTjyoexwBiWrRVyu6VFFto5Fs&#10;P/FgR6n2Mdyzbf+LRa9DCQIhAFiG13m1N2txU8ekxlvUzJMRNtTWED+5HUQCGHR3eH/DHkK6V34+&#10;SAZ9F2k/DxfC7/2VffRLx8LnJwY+R0SonLHokWfz7HTtYwlIUEf2Hf3Xq+JdmXp/WsTPES6Yvqx7&#10;0etQgkAIAIku6LLd4NnwZRf7iH+fNp6xUwFJLcZimZmn8tKWeZ3RRuoY+/bewOkjf9B9Tn6JP2ff&#10;k8ZKrsZ50v35oVj6hMbbhNQduscSkKg8Ls+V7Z/vfrLORW0iCoQqRI74eNyCotehBIEQABKW3/Nr&#10;z+aZ6fZP/mRTrZPGXoFWXq1y0D3h7TL6CundubSB9vPzMzzrpnU3FvWxTGhPQGpfzlAoDJw+8hfd&#10;4wlIVJ/2mDi3umgSUSCsLVrL917vfczr8V2uXoMSBEIASES+/evesH/6wvFzQVC1Tuq+QY4Fg75b&#10;jdS9/NOh531mMdVK6pze/tvwTG4MfGYopsK20Q1fdtU9noBEtWTmqk5VREpEgTClQgepNrY/dfz0&#10;Q+o1KEEgBIBEErTllnPO/HCB0RralyD4UzfqtsxbZcFHQoY+q2+k33NZ4ecXE6Ew6My/xT7kEVdC&#10;LfJjVaptdGID2kYBk+zLOlhFbTavFouJZGGZF0QDuWvL3lfUa1CCQAgAce5ciPHuXNbAlhHKhN2L&#10;Foqh3fBnhcKy8VzhhJRt0ue64oefpy7+Y7ueCW83cYf+zwglk3mr0absz9n/uO5xBSSivNMF5Rrc&#10;19FX/7bI9iNUs4rL56wxFn2iBIEQAOKez32F65u+02kPjZx90D3GaquxFAq92+a3DT8/qP/zQUmF&#10;20bdq8dnaL9OAAnI7w9c8lGdAftriVYRBcIXRUM5ZfjMseo1KEEgBIB4FjiT/XvH6JeywwGCWcFi&#10;hsLgeaGwTOFnqy0UuhYNnhie5dX/2SAK+qrVbWsekEH/xbqvF0Ai+rTHhHmvRriwTA3RTA754PMV&#10;6t+nBIEQAOKV79CmV4x96noJI9Rov/GNY+dC4cTUrTLgu0TneXVOa7OeBWUSyW1StQD7c/b9S/c1&#10;A0hEs8YtGPS8SI0oEKoZxW6pA/e6XZ4rdGexmCjdJxEAEDnv9gXN1WbrKhDaB91NGIxOKDSeKXTN&#10;7jpH27n1ua+0j37xRHiLEP2fCaKhnNGW7F45drDu6waQiL5dvLH5cxGuNFrvmrYy7ZUep04ey62o&#10;O4vFROk+iQCAyHi3zm1jrCJqrEJZIQZueBNJBWP1UfeqsZk6zm3Qdrq8feCtflvGZTHwWSBq1A83&#10;o6rmSJ/nct3XDyDRqNVCq4mGEa00mlyug2zx1IeOrI17XtKdxWKidJ9EAMCFOxcGM34tLb3JvJky&#10;bzJmCn17VtYr7fMbOH3kr8Z2IZk36v8cEEV3SvVcqP/ojiq6ryFAojl68Pg/3hDNZeq9aRccCFPv&#10;S5NN/vK+b+msVR11Z7GYKN0nEQBwYbxb5xEGS0X58GqtIYGzxyqW5jn2H9tVObzlxO0x8Dkgmoy2&#10;0WWjRum+jgCJ5syps/cl39YhmHxnBFtPPNhRNnw4PTh5yNcjdWexmCjdJxEA8Mu8u5anGNtKEAZL&#10;h9q6o6ex8uh2KYOldp59Bza8ZetWtGJsDHwOiJ7+qm30uRzpc5fRfT0BEom9wHFT88c72+uVbRfR&#10;c4RKv9bD1+rOYjFRuk8iAODn+Y/uqKRWEg0/M0gYLM1QqEK4Z+2UnqV1rn17V9cmECYutT2M7+Cm&#10;13RfU4BE4nF7rk57pcfJOqJNZIHwwY7yw1r99+jOYjFRuk8iAOCnBQtO3W0fdJPXeK5sEAvIlLqM&#10;Msa2HoHcQ38tjfPt27fmHQJhAusupGvhwEm6rytAIvH7Apd0qZOxL9LN6ZUPavQ9qDuLxUTpPokA&#10;gJ8QDAjH+KSdqnWRrSV0qWC0jjqntf62NM45gTDBDQj9tzz8iTzpcVyr/foCJIhgMCh6NB68s6Zo&#10;GXEgbPLn9526s1hMlO6TCAD4ce5lI0eoRWTU/njab2Qtrbyx6qh394pks8+5b+8aWkYTnFpcxndw&#10;06u6ry9AIundbMiOt0SLiANh6n1pPt1ZLCZK9wkEAHzPReqfoRvG6up5I1vmLdpvYFFOqpZd+6gq&#10;J6Tfc5mZ59+3f93bBMIE10NI17w+M2LgWgMkjF7NhmTVLEYgDPHqzmIxUbpPIADgBzyOa+3DHs8z&#10;nhtkEZkYUSE8S7hlTpqZ596fnfWCCgy2gXfEwDHDFKptdPA9nqAz/2bt1xogQRAIS1i6TyAA4Pvc&#10;S4Z+TqtoDOoXOicjn86VPvflZp37wMkD/7D1YWY4sZULrza6d3Vd3dcaIFGEAuGO4gTClLs7+HVn&#10;sZgo3ScQAPAd/4m9Txobk2feGAM3rvi+wmcJdyxqZtb5Dxacus+WeZG0ZVwZA8cL06i20bk9Z+m+&#10;3gCJIOAPXPxx/cw9bxdjUZn2Vbvn6M5iMVG6TyIA4DvOyc02GnsO0ioam/oI6fii9h61AqwpY0C1&#10;C4985rTaxFz7scI8Gapt9G5P0JF3m+5rDhDvfF7frzvV7Hf4HdE64kD4Yc3+e3VnsZgo3ScRABCm&#10;VphUM1DGIia6b1jx07oJ6T+y7XlzxkFQOCY23GG0jeo+TpiocLY5a0lT3dcdIN457a7rWz3dJb/e&#10;lW0j3pi+e6NB23RnsZgo3ScRACDDew6OqXkwHAQIhLGrXLjd7xvzVol0fdNvRnhhGd3HClP1EtL5&#10;1QdLtV97gDiXf9Z2R+M/vO9OurldRGGw4UPpwTG9p0zSncVionSfRACAFN7dq5LDs4O0isa8jItD&#10;/yzrD9rP3GnGWPBsmtnZ2HJE93HC5HFURtoyRTBoyy2v+/oDxLOTx079QbWLplTocOH7D96fJhv9&#10;4b3A3EmLe+nOYjFRuk8iAEAKx4Rk2gTjRrlwu9/OZY3MGAv+I9tetHVnL8LEV66obfRd3dcfIJ4d&#10;2HW4UnXRRKY+kBbJ6qKy6T86uTcs35qkO4vFROk+iQBgdf7DW18s6EYYjCs9hXTO/HCRGeMhaMut&#10;YMu8OmjLuEL/ccJcvUPjaHrbNbqvQUA827JmR92qItVoA73QQFj/lvayTeWueYf2Zj+hO4vFROk+&#10;iQBgda7Z3eaGnxnj2cG4kXF5UbtfBTPGhGNi4+3MGFtA5nXG/paBvOMVdV+HgHi1dNaqTs+JlIgW&#10;lKkj2sjOtfodKciz36Q7i8VE6T6JAGBlwfyT99kGhG78M36j/+YUEShcJXLrN+3MGBfuVV8MYtbY&#10;CgrbRrfMTdN9LQLi1eRhX497UTSKKBC+JVrI/m1GbFT/PiUIhACgk2fznI4sJhOnVLvftLbfmjEu&#10;/Nnbn+c5QotQ42hqq/W6r0VAvMpsP2rtG6JZRIFQPXM4pt/kmerfpwSBEAB0ck5tuV7dEGq/KUXk&#10;Mn8r1QbygfycB6I+NryuK+0jnz3FBvUWkHl9uG30zNHf674eAfHG7XRf065qt9y6l7aJKBCqZw7n&#10;TFw0QL0GJQiEAKBL4Ozxh9SNoPEcke6bUhRDOXPbRpcM/5y2USsIjyPP+unddF+TgHiTc+zU72uJ&#10;VsaqoZEEQvXM4frlW4yVoilBIAQAXbxb5nUIt4uymEzc6iOkY1KTLWaMD/+RbS/QNmoRahxNSM3S&#10;fU0C4s22dTvfNlYYjSAMqu0pVMvoob3Z/1GvQQkCIQDo4pz54UK1fYH2m1EUX+bNxs184PSRP0V9&#10;jPjctI1ahRpHvUPjKPfwX3Vfl4B4MmfCwgGRBkK15USjR97zFJy13aFegxIEQgDQwmP/rX34k2eN&#10;FUZ134yiBMrJgo9Dp3PDjI/MGCfuJcPGhNtGmUVObIXjaP30j7Vfm4A4ktF+ZMQLytQULWWPRoOz&#10;gsHwa1CCQAgAOvhP7P13eHbwthi4GUWJqHa/iY22mTJOsndUCe9ReYf+44S5+obG0di398ug/2Ld&#10;1ycgHtgLHDc2fayTI+n6dhEFwpdEIzlh8IxJRa9DCQIhAOjg3Tqvg5oR0H4TipIrahs9dejRqI+V&#10;gO8Sx+c1DhuLD+k+Tpjsdql+JPKf2PuU7usTEA/27Tj4nAp3DR688DCoVBHJcvWCdW2KXocSBEIA&#10;0MG1cNDk8MyP7ptQlFy43c+9ZkJ/M8aKe9XYQeEfD2gbTWyF42j1uEzd1ycgHsydtKifWi00ogVl&#10;7k+Tr4p35eF9R58seh1KEAgBQAfH5GZb1KyS/ptQRIXR7ldLtftdFO2x4j++5//C7cW36z9OmKtf&#10;aByNefMgbaPAL+vTfOjmt0TziAJh3Svbylb/7ZLndLjKFr0OJQiEAFDq3Pay9uH/zmNBmURym7T1&#10;EtKfs/+JqI+XgO9Sx+evH6Ft1ApCob9HaBwd2/WM9usUEMNO55y5v45oK5PLR7b/4GviXTm8yxeL&#10;zn8tShAIAaC0BfJO/M4Ig5nXxsANKKKjqN1v/AAzxoxn7ZRetI1aQWgcdQuNo6UjRuu+TgGxbM3C&#10;9S0ri/qyQcXInx9cNmdN+vmvRQkCIQCUNv/xPU+zwmgC6iekfXS149Lv+XW0x4xasEbtU2fLvEX/&#10;ccJc/UPjaFTVHOlzX6H7WgXEqhFdxy1QzwJG9PzgfWnyddFUZh88/o/zX4sSBEIAKG2+Axveshl7&#10;y92p/+YTUXSHtHUX0n80q3L0x01QOMbX36WeVdR/nDDXneFxlL2jqu5rFRCL8s8U3JFaIc1X/7b2&#10;EQXC2qK1TH+11zGvx/e9H+0oQSAEgNLm3bmsabj9j0CYWArb/ZZ/OsKMceNZN7VnQVfaRq2AtlHg&#10;p61euL7ls8VoF60mGspJQ78a98PXowSBEABKm2fLvPfYgzBBGW2jLx6Xfm/020ZPH/mzsTJt5o36&#10;jxPmUm2jwx/Pkx7HtbqvV0CsyWw/ak0N0TSiMKioLSq2b9j15g9fjxIEQgAobZ4N07sWdCMQJqZw&#10;u5/v8JaXzBg7ziktNhrPEmo/TphN/WjkO7ixhu7rFRBLco6e+v1booVMuSctojBY75q2svkTHxY4&#10;7a6yP3xNShAIAaC0hQJhFwJhoipnBELXwkETTRk7m2en0zZqEWocLcicovt6BcSSeZMX9zY2o4+w&#10;XfQl0UiOy5g29cdekxIEQgAobcwQJjij3e+ps9LjvCbaYydw9tjDxn6EmdfrP06Ya0BoHA37Rz5t&#10;o0CYWgymQ7UeOWpxmOK0i+7YsOuNH3tdShAIAaC0eTZ+9RHPECY2Ffh9hzZXN2P80DZqHUbb6L61&#10;tXRfs4BYsG1dVs0qxZgdrPebtrLZ451tP9YuqlCCQAgApc27bVF7AmGCC7f7TTZl/Gxf2JK2UYvo&#10;ERpHs7vN1X3NAmJBZodRq18vxmIyL4gGcvLQr7/4qdelBIEQAEqbb8/qegXsQ5jYVLvfkAddQWf+&#10;TdEeP0Fb7t22jND4ybhK/3HCXKHzbB98jyfozLtF93UL0Onw3uwnXxaNZer9kS0m0+DB8HYT+7MO&#10;PftTr00JAiEAlDb/kW0vqV/+jY3Mdd9wwiTlwu1+e9fUNmMMOWekL7f1YpY58RWOoz2rk3RftwCd&#10;xg6YOu3FULCLtF30bdFSfli7//5AIPiTr00JAiEAlLZA7qHHwvvJ3RwDN5wwjWr3m9trphljyLtj&#10;UfNw22h5/ccJc/WkbRTWdvJY7u/eFq1kcrkOEYXBhg91lGoD+6WzVn3wc69PCQIhAJS2oP3MXfZB&#10;Fby2jIv132zCPEbbaEVX0FUQ/bZR++m77AOv99kyLtF/nDBXRhnVOhoM2nIr6L52ATpMHTHrs6oi&#10;1Qh4kQTC+re2l8m3dfDnnSm48+denxIEQgAodX7vrx2f1zhibB+g+2YTJgq3+3l3LWtoxjhyzek+&#10;V80e6T9OmD6OuobG0Y7FzbRfu4BSdvrkmfveEa1l/TvaR/bsYMXws4PjMqf/4uJelCAQAoAOzq87&#10;LeEZMAsIBTbn1x8sMWMM+fasSgqvVstqowkvdK1wfvXeMt3XLaC0TR05a3RVkSIbPpQeUSBUi8+8&#10;IprII/uOPvFL70EJAiEA6OBePSGDzektIONyacu8LBC0nS4X7TEUdOTdah90l9dYcVT3ccLkcXSV&#10;seIobaOwklPHTz9oPDt4Z4SzgyGviXflwLRPV13I+1CCQAgAOvj2r61FILSCwna/nUsbmzGOXHN7&#10;zgyvWKv7OGH6OFLtx1u/aaf72gWUFtXuWU00iHh2ULWLVhbJMmvj7tcu5H0oQSAEAB0CeSd+Z+uv&#10;Vhr9bQzcbMJUqt1vRrop7X6+gxtq8MOCRfQOjaMpzTfqvnYBpeHIvqOPvyIay5R7I9x3MOQt0UJ2&#10;SxmUJYMX9l6UIBACgBbBwEWOL+rss/XlZj7hZV4n1QJC6keAqI8jt/239mF/L1Armmo/Tpg8jq4P&#10;j6Ozxx/Sfv0CTDYw7dOV1UWTiPcdVCuRPiOS5MaVW5Mv9L0oQSAEAF3cy0aNYnbHCgrbRrfOa2/G&#10;OHItyJhi6844SnzhceTZMqej7msXYKZt63a+WUWkRDwzWLQR/Qdv9jns9/kvudD3owSBEAB08R3e&#10;8jI38hah2v2mtVlryjg6sKEGq41aRB8hHZObbtF97QJM+170+i/tWL3n0ZqhYBf57GC6fFokyfXL&#10;NzeK5D0pQSAEAF2Cbtt19k/+ZKfdzwIyy0r1zKgpbaNe11X2kc+eMp5J1X2cMHkc3Wo8kxo4dehR&#10;3dcvwAwLpi/r+qyoLxs+HOFCMiE1RQvZ+e1+BwL+wMWRvCclCIQAoJNrQSbtfpYQXiXSs+Grj8wY&#10;R+6lI0bTfmwFheNo3bTuuq9dQLSdPJZbUc0M1r818m0m1GyiCpJbv816O9L3pQSBEAB08h/ZVs1m&#10;3MjfGQM3mzCVaveb0GCHKeMoe3vV8A8LjKOEp8bR+OSdUga1X7+AaBqUPnq5Wlm0ONtM1BDNZK8m&#10;Q7YW530pQSAEAK2Mdr9ncmn3s4DMm42b+cDpI3+J+jjyucvYR1WmbdQKMm8xnkmlbRSJZN2yzQ0r&#10;ifoRPzeopD7QUVYVqXLv9gPPFee9KUEgBADd3EuGjrXR7mcBhatEbpjRxZRxtPzT4eG2URaXSWzh&#10;tlH36nEZuq9dQDTknym4I7VCmrfORW0iDoNqNvEl0UiO7DZ+XnHfnxIEQgDQzX9kazUCoUX0Ve1+&#10;SbukDER/HJ3Y+5StpxpHt+s/TpirX2gcfV7jsAz4LnhpfSBWDe/yxfxqomGxFpKpf0d7YyP6k8dy&#10;Hy7u+1OCQAgA2vm9v3J8Vj1b3eRpv9GEyUJhLRTa/Dn7noz6OAqFA8eYNw4xjqygcByd2PN/2q9f&#10;QAmsX7a5QSWRVKxWURUg1UIyM8fOH1iSv4ESBEIAiAXulWOG0O5nBUXtfuMHmDKOVn0xkD0JraBw&#10;HIXOt+5rF1BcZ0/llatftr2/ziWRt4qqAFlLtJKt/tPljMvpvrokfwclCIQAEAv8x3f/19ZD3cjf&#10;EQM3mzCVahsdW/OADPovivo4OrH337SNWoRqG/3slaPS7/m17usXUBwZbUeueVmtKlqMVlFFzQ5u&#10;Xr29Tkn/DkoQCAEgJgR8l9E2ahW3Fbb77X0q+mMpKBzj6+9SoVP/ccJ03ULj6Mi2F7Rfv4AIzZ+2&#10;7ONnRFLkW0yct5DMJ53GLIrG30IJAiEAzdz2soHT2X/yHdryijdrSTPP2qm93UtHfOaaP2C6c3bP&#10;hc6ZXRc7v3p/Wej/vcA1t/dc95JPxrpXT8j0bp3X3ndg/VuBkwceDzrybpfB6C/SUdrcq8dn0O5n&#10;BeWkag92L/90pBnjyLN+ejfGkTUY42jp8M90X7uAC2R0Rezfeei/KtAl39WhWDODSde3k++I1jL3&#10;xJn7o/F3UYJACKA0BUUg78TvfHtWJbmXjx7hnNZ2rX34k3nGrFh3YTwTYzxHpzbYVu2TqvWtV6Ge&#10;hbqH/zfGDa/63/YW0j6kotsxLmm3a0HGNO+2BW38Jw88ofZl03+8kQmcOviYcayZt2q/0YTJQmPe&#10;/unzJ6TPc3nUx1Huob+p/y6M/ep0HyfM1T80jkZVPhmP1ztYk8PmLNvyqY/O1hQtij07+LSoJ5fN&#10;Xt0xWn8TJQiEAEwW8F+sWuPU7JdjQvJOdQNzLvipm9YB6sb1xtDNzZ3FuCG6MxyeMoTxXJYKkWqf&#10;NxWqQjfbOaGAONm3d02doKvgJu2fwwUJCse4ertp97OCO40fN/xHd1QxZRyND/231odxlPgKxxFt&#10;o4gTQzuNWfiCaCAbPpIeLE4YfFU0kX2aDd0Yzb+JEgRCACY4PwSOeeugmtkzZvTUDWpm2VK4SbrV&#10;+OW8aNbRPuRBl2ten6/8h7e8FOv7dnnWTulFu581GO1+y0aZ0za68avOjCOLCF3n1I9fuq9dwC+Z&#10;P3Vpt+I+N2i0it7UzthzMCf71CPR/LsoQSAEED2B00f+Ego0vY290IpCYN+iFQ913ZiWC89C9gi3&#10;mDo+f+2wZ+PXnYPO/Jt1f14/+hmeOvRouN3vZv03mjCXavcbWemU9Dqvivo4yjte0WjFzrxO/3HC&#10;XKHrm33oo7ag215W9/UL+ClZG3dXVzODyeWL99xgUavo0lnRaxUtQgkCIYCSUQvCeNZP/9gxIXWH&#10;CjKxEQJ/TOHf0jfcVmoffLfLvXLs4KDtdHndn+EPOSc322SEQu2fGcwek+q/F9/Bja+ZMo6mtlzP&#10;OLIGYxwd2PCG7msX8APGIjKnjp9+sN6v2gVri9ahYFe8DejVIjSZ7UetNOPvpASBEEDk1MIw3i1z&#10;Ozintl5XFLDC7aA3y9gKgT+lgvGruvF3Z4qA59sJfaTbfq3uz7WIZ9Os942/LS4+S5SIavdbOHCS&#10;KeNoy5yOjCOLMNpGB0zVfe0Cfsjt9FyZ/mqv7NdFUxXsIn5uUG1AX0e0kfV/2z5w5lSeKT/gUoJA&#10;CODCBG2ny3l3LG7qnNpqnWpFM240exctCBOnN5yDvguG9mGP5nuzFjfR/TkrgTPHHjFmWTNv0P8Z&#10;wVyq3W/YE3nS47gm6uOItlHrUONoyO+dQWe8LKAFqxicPnrZ8yK1WIvIKKkPpBkb0G9ata3EG9D/&#10;FEoQCAH8DK/rSt++b99xft15sS1TBI120N5FC8PEaQj8MYPuNrYBKOgipHNqi3WB00f+qPuzd0xu&#10;upl2P2tQi8v4Dm6sYcY4cs54b7mxlUkMHCfMVN74Ycu3e2Wy7msXUGTqiFmjKqlFZB4u3iIyoRAp&#10;K4fC4KRPvhpj5t9JCQIhgP8VtJ+507N2Sg/7iP/mGiFQ7f+XcYVMqBD4oyqEj7WPkJ7NM89/cP2i&#10;0j4H3m3z27BKpEX0ENI1t+csU8ZR1uKmtI1aROja5ZrdbZ7u7w9AWTJzVbpaUTT1gciDYNFzg6+J&#10;d+WH7/Tf6/f6TV0dnBIEQgDfCQXBu9wrxwwxZgPVTWR/C95IqjbSjMLZwi/brww687S0YAULTt1j&#10;rI6acbX+zwTmUu1+g+93m7HybdCWW8HYpzOjjP7jhLlC59k+qJw36Mi7Vfd3Caxty5odtaqKVJl8&#10;Z3vjGcDiPDdY99dtZS3RSuYcPfVw4eua9sMsJQiEAEI8jms8ayb0NYKQmpVSN5Bqtkz3DY5WFYyF&#10;GuxD/1zgP77rPzrOi/PLjitp97OCwtVG966ua8o4om3UIsLjyLt7BW2j0ObArsP/V100kXWvalu8&#10;MKieG7w//NzgxhVbk0rjb6YEgRCwOu+u5cn2oY/lGzOCAwiC57MPuidorJ7aM3STlbW4Uamfm+0L&#10;W4bb/cpr/yxgMtU2OqfHbJP+G0+l/dgiQsHfOSN9ue7vFViOMXt37NCJP9cWbeQ7olWxN59XraKq&#10;1XT6qDnDSuvvpwSBELCqYMGpu51fvbfUCBxqJUK1sIrum5lYVLQSaeiG2rNmQu9SPUeq3S8z9A/j&#10;+c0Y+CxgnozLpC3z6oBazTfq48iZf7N98H3u8A8+MXCsMHEcXW1cr1TLue7vGFiGEQbVlhAtn/ro&#10;7BuiWfG2lwgvIhN8UTSU/VoOX1eax0AJAiFgIef67707lzY0bg67F80aMHPw88obS/cXfCSke+WY&#10;gaV53lyzP55nLHSj/TOA2WNM/TjjzVrS1JRxNKfHbDULqf84Ya5y4XG0Y1GLGPjOQeIz7ivycvPv&#10;CoXBM2oRmOJuL6FmBt8UzWWLJz7Ms+XbS/XZfUoQCAGLCIdBv+cy1zf9pqkFU4wFY5gVjOhGy5Z5&#10;q7HYTGmGQrWMPO1+FqHa/b76YKkp42jP6nqMI4sIt42uiIHvHSQ2477C7fKU6Vyr3/6XRKNih0Fj&#10;8/lL2hiBMHv/sce+d99SCihBIASsIpifc49j7Jv7ws+k3cmNYbGUfigMOs7eZh90pze80I/u44ep&#10;1EqgmSJoXtvogy7aRi0g87fGD36BvBMVdX/vIGGFw6DTU6ZbysAdqs2z2GEwJLl8B1lFpMjNq3fU&#10;0nE8lCAQAlagVsm0D7zRq1oPjYVSdN+wxLXCUPiR8Uxhn9I4f7SNWkXhKpHbF7YwZRwtyJwcbhPX&#10;fZwwV7j92LNp1vu6v3uQkL4XBl8QDUoUBpX/iLpywbRlXXUdEyUIhECi8+37tqatb3izdcJg9G7c&#10;jWcKPzZWH21s+jncv7ZmQTdu5C2ht5DOqS3XmzKODm58jXFkEWocTWm+Sff3DxJOVMOgem6wkkiS&#10;EwZ+OV7ncVGCQAgkMu+uZSnGc0M8L2iC8uFtOnoK6T92bp9CU555CLrtZe1DH7XR7mcBmdcZq/4G&#10;8o5Hv93P47jWPuzxfMaRBWTeINUPgYGzxx4245oESzr3zGBUwmDo31WvMTDtU+3Pu1KCQAgkKhUG&#10;bd2K9hZkHztTqC0p1Mzr0D8VBJ15N5t5Pl3zB0xjlUgrKFwlcsvcNFPGEW2jFhFuP/ZsmvmB7u8i&#10;JISoh8FXRRPZqWa//R6X9wrdx0cJAiGQiHz7175lzAwSBk2n2nBVG55zRsdlpp7TA+vfZJVIizDa&#10;RluZ0jbqP7L9hXAgvFP/ccJcfYV0jE/aJWVQ+3cS4lrR1hJ3dn67376SLiCj/t3XRVPZXG0vkXdu&#10;e4lSW1H0x1CCQAgkEOOCqtoXjWcG+xMGS08FY+VRz+bZHUw7vx7Hb+3Dn8wLn1fdxwtTZd5kzDwH&#10;cg//JerjyOe53P7p8zmMIwvIvNX4cSFw6uBjpl2XYAnGpvP//uhMibaWKHxmsKZoIRv/4X1nztFT&#10;D51/76ITJQiEQIIwLqjBgpP32Ade51U3kzwzWMrUbKx69uvs0YfMOs/upcM/Y1EQKwi3jXrWT+9m&#10;yjhaNnIU48gKCttG107tGQPfUYhTxw/n/FGFwZJsOl8UBt8RrWQN0Uwe2X/sH+ffu+hGCQIhkDD8&#10;3ksdY9/ey9YSmqjnCXsI6ZzWeo1Z59h/ZBvtflbRR0jHhNQsU8ZR9o7nGEcWEW4b3U3bKIrj0J4j&#10;T9YWbeQboRBXojD4kAqDrUOv01zu3X6gsu7j+iFKEAiBROFaMGCimlUIhUH9NyGWFd7/y7treYop&#10;59nnvtI+8tlTtPtZQObN4XY/M9pG/Z5fOz57JVvNaGs/TpjstvBKyCf2PqX7OwrxZevarDdfDwXB&#10;WqKVmt0rQRjsKOv+qq1Uzw3GYhhUKEEgBBKBCiDqGTZ+8detnNE2ah/+xBnpdV5lxrn+rm2UxWUS&#10;W1G73+Repoyj1eMzWKTICsLjyL1yzBDd31OIHyvmftv2RdFI1hFtjNm9koTBpBvaySoiRW5csbWe&#10;7uP6KZQgEALxTj03aDy/1p+bu5gwqELR818fm3G+/cd3/ze8/cTt+o8V5lLtfp+/cUgG/JdEfRyd&#10;2PukmjkyZpB0HyfM1U+No9eOyIDvUt3fV4h9X4/5ZmBlkSyTbm4XlTBYVaTKdUs3N9B9XD+HEgRC&#10;IN45Z3RcbjwPxCIysSMUzu1DKrqCLtsNUT/nAd8ljs9rHKbdzwpuN6/dL+i/2DHmrYPGisTajxOm&#10;j6MeoXF0fM9/dH9fISYZC7sE/AHxaY+JMyuJJJlyb5psULF4QTDewqBCCQIhEM+8u1akqNkoZgZj&#10;TNEs4bpp3c047+5VYwfT7mcFhe1+q8dlmjKOaBu1iNA46hYaRys+G6r7OwuxqeCs7ZYeDQdve06k&#10;lCgIFi0gU/eytkabaDyEQYUSBEIgbnkcv7EPezQ/PFPEDV3MUbOEw/6Zp85TtM+9//ju/4TbRu/Q&#10;f5wwl2r3G6PaRn1RbxsN5B76m1q4xljARvdxwvzr0chncqXXdaX27y7EFLUFRLN/ds5/We0x+HDx&#10;W0S/21qitbGAzMaVW5N0H9uFogSBEIhX7tXj+xuzg7SKxqjCFUd3LG4a9fOv2v3G1tpPu58V3ClV&#10;S7jaKsKM64hjQoMdxr6l2o8TpTKOjmyrpvu7C7FDhTa1FcRbISXZVuL8fQYLt5aoovvYIkEJAiEQ&#10;j84tJJPBjVxMU3vJTWy43YwxoNpRafezgsJ2v6UjRpsyjtZ/+THjyCLUOFoybIzu7y9odW4j+Jlj&#10;52eqxWPqXtm25DODoTBZU7SQapuKWN1a4udQgkAIxCP3kqGjwzdxFfTfZOBnFO4BlrP/8WiPgcCp&#10;Q4+G2/1uiYHjhKlUu9+oqjnS574i6uMo9/BfGUcW8V3bqClb4iA+OO2uawenj172TBQWjymcGQyq&#10;FtHGv3/feXjf0ah/15UGShAIgXgTLDhVODt4uf4bDPyCosUcRg+L/lgICsf4+rto97MCk9tGJzfd&#10;zDiyBvVDou/A+jd1f49BjyP7jv6z9TNdc6uJBiWeFSyaGXxVvCub/q1TQc7RUw/pPr7iogSBEIg3&#10;7lVfDAzPDpbXfnOBC9CvaHbHc3m0xwJtoxYSCoSuxUO+MOOa4t06rz2rFVtEj9A4mt9vuu7vMZSa&#10;cy2iq+ava6FaOt+MwvOChWFQPi9S5Qdv9j2oVin94fvFE0oQCIG44rb/1j700YLwJvQxcHOBC1A4&#10;u3N0R9Qfsg+cPfaIscps5vUxcJww1QAh7UMfK1DXgKiPo7wTvzOuKZnX6T9OlMI4+qst6LZdp/37&#10;DKXC6/ZePrb/1KmqRVTtDViSzebP32dQvd6ANiPXuBzuopW04zIMKpQgEALxxLtzacPwL/nMDsYT&#10;o2102ahRZowJ55QWG41nwGLgOGH+OPId3FjDlHE0tfU6xpE10DZqHUcPHv/be6/1PqL2BDTCXAmf&#10;F1T/fur9afI/oq78vM/kLwP+YNF7xW0YVChBIATiiXNqy/XctMUhYzGHSqfMWMzBs3l2Ou1+FqHa&#10;RhdkTjbj2kLbqIWottG5PWfp/j6DKc4FsxVzv233hmgmlai0iD6ULuvf0t6YGVQrlP7Ye8YrShAI&#10;gXhhtAeqfecyb9B/Q4EIlQv/Kn9w4+smjIuHGRcWUdg2GnTby0Z7HAVtuRVsmaF/ZFyh/zhhroxL&#10;pH3gDb6g4+ztur/XEH32Asf1I7qOm/e0qCeTbopSi+jD6UG1x+BLopFcvWB9c93HGG2UIBAC8cKz&#10;efZ7/IIfx9TszsKBk8wYG87p7dYwc2wFhT8s7Fldz5Rx9HWnJbZejKPEFx5H3t0rUnR/ryG6sjbu&#10;qd7ssc4FL4gGJW8PPW8l0dfEu7L+de39e7btN2WlY90oQSAE4oVzSvNN3PTHMTW7M+yJPOlxXBvt&#10;seHdsbgZPxZYRE8hXXO6zzHjGuPNWtKEcWQRoXHknNX1G93fa4jSf7se36+njpg1qqpIlbVEK2NG&#10;Lyph8KGOUr1m+qu9j5w6fvp+3cdpFkoQCIF4EMjPeSC8CmBZ/TcSKLbCRUGi3jYaLDh1ty1D7U15&#10;lfZjhMlC59k++B5P0Jl3S9THke10+fA4KqP/OGHyOLpY2gfe7Avaz9yh+/sNJXNg1+H/S3u557HK&#10;Ilmm3lfyjeaLFo9JuaeDVG2nQzuNWeh2ecoUvl/cPy/4YyhBIATigXf3itTwfnMxcCOB4jNxMQfn&#10;jPQVtPtZgblto67ZXeep2SP9xwnTx1FXIb3bF7bU/f2G4vF7/RfP/GJ+xsuicXhvwShsNF/4vKCs&#10;c3EbqVYmnT1+Yd/z3jMhw6BCCQIhEA9ciwZPUM+g6b+JQImottHB97mDzvyboz1GvFmLm9LuZxGq&#10;3W9m54VmXGt8e9fUDv/4xDhKeL1C4+jLtFW6v98Quf07Dz3d6a1+B54V9WVy+Q5Ga2e0nhesIZoa&#10;badb1uyopfs4SwslCIRAzAsGLnZ8UXefsZKk7hsIlFDh7M7e1XWjPU6Cjrxb7YPKe4yWP+3HCVOp&#10;1uDQeQ7acu+O+jhy5t9sH/I7l/rxQvtxwuRx9BvjR6pgwcl7tX/P4YJ4XN4rvvx0znC1aEw0ZwWL&#10;PCdSZMfqvbJPZJ/8ve5jLU2UIBACsU7d9NkyrwjyXE+CUG2jc3rMNmOsuGZ3m0u7nxUUtvvtWNzM&#10;lHE0t+csNU71HydKZRzRNhoXsjbtqd628scn1bOCKfdE6VnBwv0Fkwr3F/ys9+QZHrf3Ct3HWtoo&#10;QSAEYp0/e8fz4ZuzO2LgBgIllnFZ6J/XBIL20+WiPVZ8e1Yl0e5nEard76v3lplxzfHt+5a2Uavo&#10;HRpHU1ut1/09h59WcNZ2y5i+U75Uq32+LVpGdVZQtYiqmcZXRBO5fO637c5734R9XvDHUIJACMQ6&#10;77b5bVlQJpGUD/8qn7W4abTHSrht9A4vbaMWUNQ2WnAq+u1+Hse19uH/yjNWNtZ9nDBX5o3S1kfI&#10;wJmjlmoRjBdrFm1o1vB36e7nQ2Ew9YHozQoWUSGz/fPdTxzam/0v3ceqEyUIhECsc6/4bLjarkD7&#10;jQOix5jdeX+pGePF9U3fGbT7WUH4hwXP5tnppoyjhYMmspCVFYTbRj2bZn6g+7sO38k+cPyxfq2G&#10;r1fbPtS5qE10ZwVDr1XvN22NLSU+6zVphtt5bksJy6IEgRCIdc6ZXRaxnUCCUc+DZoqg2vct2uNF&#10;7XPIjLJFqHa/KS02mHHd8R3a9Co/RFlEHyEdk5tu1v1dh9D3vd312+mfzhn+qnhXKur5vmjOCKow&#10;qF5XrSL67eKN75733pZqEf0hShAIgdgWFI5JjberL2ztNw2IovBqo97tC1tEfcy47b+1D/t7AatE&#10;WkDm9dLWT8jA2eMPRX0ceRzX2Ic9nk/bqAWottG+oXF0OvuP+r/zrGv9ss0Nmv2zc0EVtWhMheht&#10;JRFeOKajsT2FWjimR8PB208ey62o+3hjCSUIhEBM83nKOEZXP65u+rTfNCC6jMUcWpoyu+OaP2Aq&#10;7X5WUNjut3lORzPGkXvp8M/C44jFZRJb+Acqz9rJvbV/51nQ4X1Hn+jfesS6SqGwVlu0jvpWEur1&#10;3hLN5YuikZw9bkH/YFD/MccaShAIgVgWdNuutw9/PJ/ZngSUeV14difveNR/qfUd2lzdZrT73an/&#10;OGEu1e43seE2M64//qNZz4YDIeMo4fUNjaNxdfdIGdD+vWcV+WcKbps05KuxL4vG8jXxbtQXjFGv&#10;l3JvmlTbVLR/ofsJtZm97mOOVZQgEAKxLGg/W8E+6B6/LeMi/TcMiLLCPcC2zE2L+tjxua+wj3ru&#10;JO1+FpB5q7FIUeDUoUejPo78nsvtn1ajQ8EKisbRyQP/0P29l+h8Xt9lS75e+UFq+TRfVZES1T0F&#10;z58VrClayOdFAzl1+KxP1Yb2uo87llGCQAjEMhUIbYPuDgXCi/XfMCD6wm2jpuwB5l46YjSLglhB&#10;YbvfumndTRlHy0aNCo8j2kYTW1Hb6JReur/3EtmWNTtqp7/aK1s9y6dW+ox2e2jRrKB6DrF91e45&#10;e7btr3re+1t64ZifQwkCIRDLggUn77NlXiptGVfGwA0Doi7zpvAeYLlH/hLtsePP3l6Vdj+LUG2j&#10;45N3mnEN8h/b9bStpxpHt+s/TpirX2gcjXnjkAz4LtX93ZdoDuw6/N++LYZteFbUj/rm8j98VvCF&#10;c7OCHmYFLxAlCIRALAu3jDJDmLgKFwVZP71b1MdPuG00h7ZRC8i8xZhtNqXdLxgQjrFv71fPmGk/&#10;TpjsDqn2MFU/Auj+7ksUJ46c/OOo7hPmVBMN5euiafSfEyxaQbRcB6nC5nuv9T6yd8eByrqPO95Q&#10;gkAIxLJwILyXZwgTmZrdmZCSpbYYifb4ca8aO4h2PysIt/up823Gdci9ZkL/8N6WjKPEFhpHoeuF&#10;e+Xnn+j+7ot3Z07mVZg89OuxKgS+JBrJ1Puj/5xgOAymGwvSVBdN5KxxCwb4vH5md4uBEgRCIJYV&#10;rjKaxyqjCSzz5vDsTu7hv0Z7/PhP7P037X4Wodr9Pq9xWAZ8l0R9HOXs+1d4HN2m/zhh/jj6rHp2&#10;aBxdpvv7Lx7Z8uw3fT32m8F1RFv5vEg19v6L5n6C57eH1i3T1thXsFeTIVuyDxz7u+5jj2eUIBAC&#10;MY19CC3g3B5g0V/MIRQO1DNBjB8rCIX+UGjzn9jz76iPo6D/ItpGraKwbfRo1rPav//iiNPuLPvN&#10;lKXdG1V8z60WdKl/a3tj9i7aQVDNMqY+kGY8J5h8Swf/ynlr2+o+9kRACQIhENuCwjGp8TbVVqj/&#10;RgGm6WvM7hySAX/UZ3fcq74YRLufFRS1+40dbMa1yLP+y48ZR1YQOr9qHC3+5Av933+xz2l3lV00&#10;Y3mXpo91sqtn+IyVQ80IgucWjWkhq4pU+VnvyTPyTuffpfv4EwUlCIRArHPO7LJI7Q+l/0YB5ima&#10;3dn7VLTHjz9n/xPG+FELj2g/Tpiqv5D2UVVOSp+7TLTHUeD0kT8bP0yplXF1HyfMH0cjnj4tva6r&#10;dH//xapzQfDvneyVQkGw7mUmBsHQ69a7vp18WtST79fofXjPtv3P6z7+REMJAiEQ69wrPhvOfnKJ&#10;rnBRkNXjMs0YQ2rRGmaZreBOqbYa8R/ZbsoNo2Niw+2MI4sIfef4D299Uff3X6xRraGlFQSL2kOr&#10;iQYy6ar2wYVfLv/I5/XzbKcJKEEgBGKdd9uCtuFWrRi4SYB5vtsDLOpto2pbC9r9rMFoG106/DMz&#10;rkWeDTO6qm1SbAPLaz9OmKw7baPnU4vFfDNlaY+mj3ZyPGt2ECzcSuIN0cxoD/28z+QZZ0/lldf9&#10;GSQyShAIgVjnz97xvHrI33jYX/dNAkxUOLuTveO5aI+hQO6hv6mVTGkbtQCjbbSyahuN+qbUgTNH&#10;HzEWKMq8Tv9xwlwDQuNo6KO2oNt+ne7vQJ3OnMqroFYNbfhAuqeySJZ1Lzc5CD6cLmuL1sbqod1S&#10;Bmbt3XGgiu7PwAooQSAEYl3QllvBlnllwJZRRv9NAkxUuCjI0hGjzRhHjgmpO2j3s4LwDwu+Q5uq&#10;mzGOnNPafmv8uKD9OGH69ejj0Djav+5t3d+BOpzIPvnHSZ989UVd0U5WESmyXtl2Js8Iphsrk6rZ&#10;x+b/7FywZtGGpjKo/3OwCkoQCIGYFwwIx/ik3Sz5bgHG7M5zOWYsCuLZPLtjuN2PttGEFwqErvn9&#10;p5lxPfJundeOcWQRPULj6Ju+X2r/DixFB3cf+b/RvSbOfFM0N/YRrH+7SdtHnP+c4H3hbSTeEa3V&#10;5vIZTrvrWt2fg9VQgkAIxAP34qFfqJs87TcIMJmJbaN5xyvS7mcRRrvfYwVBt71s9MfRiQfVDxe2&#10;zLL6jxPmj6NP/mQPum3X6/4ONFPAH7ho27qdb2W0G/ntS6KRVFLu7mCENTODoPrnq+Jd4/3G9p86&#10;LTfnzP26PwurogSBEIgHvj2rk1gUxCJMXMzBObXletr9rMFo9zuw4Q1TxhFtoxZR2Da6d01t3d+B&#10;ZnAUOK9fNX9dm861+h2oLOrL10VTY1VPU4Og8lBHqWYgVStqZvtRqw/tzX5S92dhdZQgEALxIFhw&#10;6m5bRugGLOOqGLhJgKnCizkUSLf9t9EeR57NczqySqRF9DDaRqebcT3y7lzahLZRi+gppHPmRwt1&#10;fwdG08ljuQ/N/GL+oHf/8oFDbR3xtmhpfggsfE5QvVclkSQ/Ts7ctXPTnld0fxYIowSBEIgXzqkt&#10;N/CrvDWoxWV8BzfWiPYYCuSfvF8FTlvG1dqPESbLENI+6C5v0JF3a7THUdB++i5bZpmALePX+o8T&#10;Jo+j/2fvPKCkKrI3Xoo5owgqQTDrqqtrWNe4ZkXMOSsIKKKIIiCgYCTH6SHnnHPOOTPAwBBmgCEM&#10;TI79One/939Vrwdc/7pLqJrq6fvVOb+ju3t2hur+uHXvu9+7VcEyEiuHTKOguu4z8JRiX8Rkadv3&#10;vTCk47h579lF2XN8UMzFLcT1DmVRCJZODv3+9S6HN6/aVt/EwJiYAouhIASgvBDYOud7PJUnAh8K&#10;sihhkgodeWe0Xe7uggcL8U/U7pe6uoESHc38aSnvHunfJ1CuI/vcCe5e+ZnuM/BkcBcZV65esKHF&#10;L3V77eF3+r3KGlsNr1H8fuDvCsG6Z7QQk0O/ffK3fPvP0TwUDJ2l+zMB/x8shoIQgPJCpPDIbWLS&#10;qOvyGEgSgFIUDgUJ7lzaBA8WiGAXbL45HeariEfBXcsbw35MBMc2ukj3GXgiHNyT8cjE/jNHfX7r&#10;D/6jtlDFBeB/FIJnt7D47/3i7nbe5bPXfh/wBaTfCwrkgcVQEAJQnvBObbkOtlEKRLs7aWvrydaQ&#10;uNdSvI96fgzsEyhF2EZrBk2vAtuop/Aqo891fmFB1r1PoFhHF4qHVGZJzvW6z8D/hlHiqbxh2eYm&#10;Xb/qv5V3AvlVDp9c3rJMbKF/LAS/vLedZ/G0le09bu9luj8X8L/BYigIAShPBHcs/QrdHSLw7s7c&#10;jvNU6Mg7s91S2EYp4DxYCO5c9oUKHfnmd53Jh9fo3ydQSy3HNrp9YXPdZ+Af4e/ipacefIJ3Axvf&#10;2dbH7Zl8guenN5bBtNCjhWAb62PWXFhDUQiWT7AYCkIAyhOYNkoI3t3pc21ARXeHdx5xjQkR7MLf&#10;O63NahXxKLR3/YfQERG4jqZ+t1b3GVhKYW7RNcvnrP2BT+t8iX1uvci7gZVallkR+PthMc+yBtbX&#10;j/xcvHjaChSC5RQshoIQgPKGd/r3K9HdoYBC26i3+Eqjzw2w+1GA2/0SuN0v9zrpOvKVVDb63uqF&#10;jgjgusSxjRbn3KDr7PN7/RembNr17uAOY+fXO6ul6Mi9x762Pr2pTZkWgvx3lV4f0eLZ9rkr567/&#10;zmf/2XTnBuDkwWIoCAEob2AoCCHEMIefldwB5pvbaQ7sfhSIToncsaSpEh3N7zYDOqKA84AqsHXO&#10;D2V53kXCJkvfffDJKYPnDG32+K+F/LqI19gXVoMa35VtERjlbdZUFKI/vtt9/7rFm74J+IMYFhMH&#10;YDEUhACUN/i9YkafWgFhHdWeJAClHB3mkHutbB0J2yimRNJA2EZbrVERj0IHtr7G783Uvkegnm7M&#10;8kxovK0szrmsQzn/mD9xabdfPu6172X2uRgQwwe2lHUByIvOT29obb1uF6H82oouX/TdtmXN9nrh&#10;UOQ03bkAkAcWQ0EIQHmEDxvBHWAUKO3uLP1KtoZMn7uS0f9eN+x+BOBX1XRnVqTwyO3S41HQe5Ex&#10;8NFCd0/oKO5xVXZ0VJBxp4pzLT+74MZls9b82OXLvtv5YBjeDeTWTGEJ1VAINri6lfUSayQ6kv3a&#10;jViWum3vS7rPfqAGLIaCEIDySChtzScY5kAE3t2Z/sNKFTryLU6c4O6IRD7+cR4sBLbObqtER0v6&#10;jIWOKBDV0eaZP8nSDi8C1yzc2NzVasi6j1hzMaDlXbsYbHhd2U0J/WMhWPesFlZtuxj9kH1rjXFN&#10;nZiRfuR+3Wc+UAsWQ0EIQHmET540etcIwjZKAD5R1hkKIv0OsND+zW/C7keErszyTmq6RUU8gm2U&#10;ENw2Ov7z7aeiF5/Hf8mq+eu/S2w1dO3Hogisb73FvrIa1GqlpwiMwgfU8PcD+cTQOeMW98rPKYzp&#10;exeBPLAYCkIAyiu+Bd2nY5gDBWpFuztzvpeuo4DnEmPA/cWwjRLgmG30Nuk6CvnPM4bWyYJtlAJV&#10;hWshkpP+wMnqpSiv+Gp+VQR/N1BrEchtofbv55fY8/cD29d3pW5YtvlLu2C9WPf5DsoWLIaCEIDy&#10;Cro7hBDdna+TVOjIt6Q37H4kiE6J3DS1vQod+VcOG+jEI9jY45uojtZP6H4qehmbOHUiLwh1FYK8&#10;M1mbNbA+YM2sIZ3GzeXvB5qmqf1cB3rAYigIASi3+I2KxoD7S9DdIYCrkuXuoaa7E87YUdspCGvo&#10;3ydQS3dmecbUS7Us+Ylv+MiuZxzHQnX9+wTqdTT6oz2WGTlpvezckvoG78qV9bRQbk3l7yl++9Rv&#10;BXPGLkrIzcy/RftZDrSDxVAQAlCe8S1KmITuDgVKh4LMbSNdR6HAucbQ57Nh9yOA60rRbY7k7r9P&#10;uo7CwbONoS9m8gcX2vcJFHPVKdtGfR7fJd88+ktx3fMVXyXBh8Sc10JYQt9gX1q9mg/auGXN9k/8&#10;3sAFus9vEDtgMRSEAJRnQvs3vwHbKBHEMIdGpzTM4a/wrxg8BDqiQNTut3FyZyU6WjOqN2yjFLB1&#10;ZH/P/tWj+p6KXrhtlF/roKII5FNK32JNxJCYpg//XDJ9+LyBh/dnyn8QAuICLIaCEIByTch/rjGk&#10;dg66OwRwRZ/K5x74p2wdhTN2PAfbKBGE3e9jbveTfrF2JGffA1yjYvCI7n0CtfRgljHs5SNWOHjW&#10;yeqFv7fHL5z/7GZ5xeBH7Ftxf+HbrKmV0HLw+qRVyZ95Pb6K2s9qENNgMRSEAJR3/MsHDUN3hwKl&#10;3Z0pnaTrKBI60zPirYOw+1GgusXf9Qtnpj4hXUdmhHlGf7iXF5369wnKREdHdj19snoJBkLntH65&#10;Uxa/f/BUuoH1q34nJoXyQrDVS52y+JURmYey79J9NoPyAxZDQQhAeSeckVIH3R0icNvo2Aa7VOjI&#10;v3ZsAi84YfeLd0rtfiNPye73VwTWj+8BHVEgqqNVwwecil6mDpkzRHQJT9QSen1r6232lbCENqjW&#10;KjK864RZfFBN0B88V/eZDMofWAwFIQDlHn4H2JBnc2EbJQAfCiKGOew76WEOf0U4a88j7s5cQ9X0&#10;7xOopQezPCPeOGRFQmfI1pGtzQdhGyUCt40OfTHTPoPOOVm97N2R/tzx2kY/vam1uCaCXxfBp4X2&#10;aDYwad3iTd8UFZRcrf0cBuUaLIaCEIB4wL96RD8Mc6CAYxv1rxnVR7qOzPDpnpHvHIDdjwJHbaOP&#10;q4hHnvGfp/Butv59AtXwcyd0MPmVk9VKMBA6u81rXY7wd//+tBC82bkzkBeNr7DG1o/v99i/cMry&#10;TpkHs+/Wfe6C+AGLoSAE5RwzwkxfSZVIfsZd4UMpL4bS1jQIJs//PrBxShf/ujG9AuvG9nSw/33j&#10;1C7B7QtbhvasrRc+vOvZSMGRO0y/u5KKO7nKmnDWnn+ju0ME0d1566CK7k5g/fjusPtRIGr3Wz5o&#10;mIp4FNg842d+TQp0RICOzPIt6TvmVPQyZ+ziBP7+339cFXFmC1EEcr57vmMOt5Ye2JPxaDgUOV33&#10;eQviDyyGghCUL0yfuzIv5gJb5/7gW9hrqmds/VSj/92G6Gp0YiLJ4QmtoMMf+N1/L4onbncZ8ECJ&#10;Z3yjFN8i16TgtvmteGFlBbwX6d7nCRMJVRDdHQwFIUA1od9wVtpjsnUUyT94t+jsuK6IgX0CpfS0&#10;49/gp/KsoO98+TrK+Iejoyr69wnU62jQ4wVW0Hvhyerl4N6MR15lX1h1z25hvcw+t2rbxSG/OH7K&#10;4DnD9qSk1wn4g+dpP2NBXIPFUBCC2CdScPjvdrH2nXdG2xVGv3s8ovBr7xSAohDsxROPypawQZ1I&#10;Uu2q5Px/u0WLSf4zu4jDLd83p/2CYMriZmZJzvW693+8+NeMTkR3hwLR7o4K26iNZ9xnO2D3o0AN&#10;0d0JH9r+ohIdjf98O3REhFO0jUbCkdNav9TpSIPqrSJjXFMn7Uja/bbP479Y95kK6IDFUBCC2CRS&#10;lHULLwI9E75M5klFabEmCrgTKvxOlKriiSfvwAjLk/37vNNarbGLw69NT2FV3Z/LfyOcvfdhDHMg&#10;An8qP+S5HD5QSLaOApumtYfdjwj8wcKyASNUxKPA1jlt8ICKCJ2Y5VvQY9qp6CX7cO7f3UXGVbrP&#10;UUATLIaCEMQOpjuvlugETv52I094RVJ61HakI6mwf2fCRaIQ5X8Wo/dVId8i10Q+jVH3Z/VXeMY1&#10;3Imn8hQ42t15QbaGIvmH7oLdjwjC7vdYgRXwSu/GmMU5N4iHa65L9O8TqKWXraO+t3lNX0ll3Wcg&#10;ACcDFkNBCPRiuvNrBncu/8I788dlbhczRRHYlScRl1qx9WS5ll0cMpGE86eh3mnfrQ4d2Pqa7s/v&#10;jwQ2Te2Ap/I0cIaCDByuQkfeyc02ir+HMbBPoBJnam1o38Z3lehoast10BEFojrau+ED3WcgACcD&#10;FkNBCMoe01tcJbR3/Ufe2e0X8CJLFIHc6phwrhX7hQz/81V1uob2Aeid9PWm8OGdT+v+TEuJ5B28&#10;1ymor4yBzwooRdhGn81VYRsNJs9rBdsoEbjdb2HPqSriUXD7ghbQERG4juZ3m6H7DATgZMBiKAhB&#10;GRHwXGwXgR/65nWZbfT9m090sfikz4TzymmyEP0z80K2g30Qzu04J1KUdZP2z9nittFPMRSEBI5t&#10;NHRg66uyNcTf4XXsfpfGwD6BUrjdr/89btPvvky2jszinBudoV8X698nUK+jvjf5TG/RlbrPQABO&#10;FCyGghCoJMLCGTvq+Bb3Hm8MfLjo6GTQXvH0xJjvo5pjJbUT6EDStJ/5vnV+7mKYA57K06Cj6O5M&#10;UaEj7+Rmm2D3o4FS2+isn5c4d6Tq3ydQSS3h9gnuWvG5/twDgBMDi6EgBPIx/e6KwW0LWnhGf7RH&#10;FErRYimuC5Te14hCt+RXZnnG1U+J5B+6U9fnHynK/Ju4j9B1mf7PBahFdHfuKzH9xqWydRRMWfwN&#10;3kclgl2w+eZ0mKciHgV3r2yEB1REsHXknfXzYt05CAAnChZDQQjkYXqLrwisn9jN6H93CS+MxB2B&#10;3NZGKRHofa1jhbX3Hty+4NvffT6nleV3ge4OHUR3Jz3pbel/n438q/mgJ+fdXv37BApJON0yEq8M&#10;mZ7CavJ1VFDDnXhp2J1wpv59AsU64t/xJWH+nevORwA4EbAYCkIggVDgnMDmGT8afa73iyfBoht4&#10;jf7DSRe/6xb65nedaoUDZ0Q/qzIrCgPJc6O20Vr6Pw+gFoVDQbwz2y1z7raMgX0ChThTIoOpqxoq&#10;0RFso0SoCdsoKJdgMRSE4NQI7dv4jjG0TpboCPJ3A3sTLgT/cDCWJlme0R+kme7cmmX5vUSKs51h&#10;DvweRe2fBVBKAr8js2bQ9BRJv9Q5uHPZl3iwQARuG5392wIl50Ta2nqwHxOhC7O8U79bqzs3AeBE&#10;wGIoCMHJwe1k3lk/LxLJIreGcquk7oMoBjF6XycSLaPPdd5I7v57y/I78s5ouxzdHQpE7wBLXd1A&#10;xd9zd+KFsPtRIOEci1uETXfeNdJ15HNXMvrd4XEGisXAXoE6XBWFSyhSnB0TU7cBOB6wGApCcNwc&#10;tTsGd69s4HadFhHDYqIJqfZDKIaxi0JTXANhF87hQ9ueL6vvLLhzaRMMcyCCGArSfr4KHfnmdZ4t&#10;pgPr3iNQTHRKZMqiZkp0NL/bdOiIAlHb6PYFLWIgbwHguMBiKAjBceEUg+HAWb5FCROPvieIruDx&#10;wz8rPvmza9kVhfxJP7cTOnc9xsBnANQhbKNXB02vfNtoaM+6j2H3IwK3+01rvVpFPArt3fABdESE&#10;rtw22nJdDOQuABwXWAwFITg+IsXZN3hGvp3udJyITQ6VBX+/soyLQgwFoUJ0KMjOZV/I1pDpLa5i&#10;9L3FB7sfAfg7x/b3bJbkXiddR8I2ercBHRHAdak46yKFR27VnbsAcDxgMRSE4H8TPrzzKbeLhcW7&#10;cNz+qPuwKc+UFoXd7MPy2DuFyqaPYpgDIRR2d3zzOs+B3Y8C0QcL2xcqsfv5lvYdc+xVAxC/OPbj&#10;QNL0X3TnLwAcD1gMBSH474RSV30iOkzdUQxKg9tH7YLQ6HuzxzTyS+9rUlIU8rshjT43+vFUngAJ&#10;FwrrqIruTig96Z2SDtAQCboyyzPxy2Ql58nB5Jfd0BEN7DPOM6Hxdt05DADHAxZDQQj+muCu5Y1E&#10;d6knrpOQjSiuO9sH5piPU61I6AyV36Nvbid0d0gQHeawY8nX0nUU8F5kDHykyLljVPc+gVJclcUD&#10;wEjB4b9L11HQe6Ex6PF86IgAriqOEyY/4x+6cxkA/hdYDAUh+HOCu5Y1Eh2BXriDTBX8SgqewPsW&#10;9pik8rsUtlHcJUcDYRtttUaFjnyLe4+H3Y8CzoOFwJZZ7ZToaEmpbRQ29vjGsR8Hkqb/qjufAeB/&#10;gcVQEIL/T3DX8s9QDJYdJb/yrs7iJqq+TzHMof+9bthGCeC63OnuFB65XbaOQge2vA7bKBG43W9i&#10;k60q4lH48I7ajmOhuv59ArXYscgz+qO9lhnRntcA8N/AYigIwX8SPpj8onh6i2KwjKjpfNY9hEXr&#10;NlXfq29x4gR0dyhQ2t2Z3Va6joLei2D3I4LrCvEuYST3wD+l6ygSPNMz/NXDYriW7n0CxVQVd6SG&#10;s/c9pDu3AeC/gcVQEAKBGGgSyT/0D3FI90AxWKbw9zM7ixfwt6n6jkP7N7+B7g4R+B1gk77aokJH&#10;/pVDB0NHFIja/TZM7KpER6uG93d0BNtofBPV0brxPWIgzwHgL8FiKAhBFL9R0Rj0RC5PJnHhvAbs&#10;olBYR5PntlLy/QY8lxgDHiiGbZQAx2yj0jvO4cM7n3U6zbD7xT3c7jembpplybf7hY/sfgq2USII&#10;2+iHsI2CmAaLoSAEDt4Z7ZbyJ7a4WkIjvFhLYKbpzrtaxXfsW9J7HGyjFIg+ld80tb10HYUD5xhD&#10;X8yE3Y8ArqvEkKJI7v5/SdcRt42OePMQdESBqG00M/Vx3XkOAH8FFkNBCCwW2DKzLe9OuRNxtYRW&#10;eJewA5862kvJ1NFwxo7aTkFYQ/9egVpEd6demmWZ0nXkXzFkMOx+FHAeLPjXje+p5NxZP7GbuNYI&#10;Oopzaopzzb9y6CDduQ4AfwUWQ0FInUhO+n3i4vmECjFwcABxd1NnZkVy9t0v/fsOBc41hj6fhaEg&#10;BODdHTEUZP99snUUzkp7lGtUPPnXvU+glh7M4gNgrHDwTAVnzwPi7OFa1b1PoFxHxrCXMq1w4Gzd&#10;OQ8AfwYWQ0FIGjPCPGM+2i0OZVw8HyPUsvi7Nd6ZPy5T8Z37VwwZgqEgFIjaRjdO7qwkbox6fx/v&#10;QurfJ1BLdRGPwkd2P6lER6M/3gMdUcDWUUeuo11Pa897APgTsBgKQsoEkqb/LKyiGCITY1R1krDM&#10;tMdkf+fhjB3P4T1CIohhDh/vUTHMwb9uXE/Y/SgQtfutHtFPyRm0fmJX6IgCUR2tGDxUd94DwJ+B&#10;xVAQUsUszrleDDHB1MkYpKZ4muqb13mm9O8+EjrTM+KtgxjmQIFodycz9QnZOgpn733YsY1Wi4F9&#10;AqUI2+hrGXwQjGwdRfIz7hQdQldl/fsEaunJLGPgw0VWwHuR7vwHgD+CxVAQUsU3v9s0YR2EVTQ2&#10;cV3iXFZflHWL7O/ev3ZsLzyVp0Bpd2dkX+kxRNjN66bB7keBGo7d79D2F1ScRZ4JXya7u0FHFODx&#10;KHRg62u68x8A/ggWQ0FIkXDWnofFHVCuK7QfEOCvqBWd8DdO+oS/cPbeRzAUhAi8uzPijUNWJHSG&#10;bB0Fkqb/UvIbHizEP/b3y6cfL+03WsV5FNg880foiAjc+bKkzzjdORAAfwSLoSCkiHdm2yXOpcC1&#10;9B8Q4K/hk9mG1Mnm00GlasAMn+4Z+e5+dHcocNQ2Kv0OsEj+obtEZ4dPxtW+T6AUbvcb/GS+FfRd&#10;IF1HBRl3QEdEELbRfxfCNgpiDSyGgpAadmL4qFMMojtUHohabF6RrYPA+vHdYRulQNQ2unzQUBXx&#10;xDO+UQrsfkTowG2j215SoSPv5GYb+TUp2vcIlMPPndDeDR/ozoUA+D1YDAUhNXxzO81xCkIUAuUC&#10;+7vyLegxVbYOIvkH73aeysM2HPco7O4Ekqb/CrsfEbjdb3Hv8SrOpWDKombQERH4mTavyyzduRAA&#10;vweLoSCkRKQw829iuqTrUv2HAjg+etnJfL+7DdPvriRbD55xn+1Ad4cCR4eCvCg9phTZMaUnYgoJ&#10;RCz6u8f0yY9FZnHODWLiteti/fsE6nXU91av6SupojsnAqAULIaCkBKBdeN6ODZBvDtYnhAWm30b&#10;35Ouh03TfoNtlAjcNrpswEgVccU7pcV62P0oULM0Fr2vREdTv1vr7gIdxT9RHe1d/6HunAiAUrAY&#10;CkIyhPznGUOezcH9c+UQVbbRvIN3i0QettH4h9tGBz1eYAW8F8vWUXDb/Jaw+xFBxKLu01ScUcGU&#10;xbCNUqGzraO5HeZqz4sAiILFUBBSIXQg+VVx76DugwCcONxi0+f6gOkpqipbF95JXyehu0OBmso6&#10;zZGirJthRSeCsI3eqcY2ahRUNxIrh9wJFfTvE6gl4Vw7XjDTNPJr6s6NAOBgMRSEVPAt7TuGv0ek&#10;/SAAJ0Etiz85D+5e9alsXQS3zf8OT+WJwLs7C3tK7zRzvNNar4LdjwLOg4Vg6qqGSnQ0+9eFzh2p&#10;uvcJlOuIn2m7ljfWnRsBwMFiKAhJEPBexO1iYviD9oMAnBR2ksSTJdnaiBRl3YKhIETg3Z3+9/AB&#10;RZfJ1lFw14rP8WCBCDwWzfplkYqzij/0wnvNROA6mvnTUu35EQAWCkKxdH8JQD3hQ9tfQHewnJNQ&#10;wTJ6XxkyPYXVZOvDO7nZJthGaaBqKIhp5F/tdp0fcSecrX2PoAxiUWLlELd4SteRp7C6O7Fi2J1w&#10;hv59AsU6Osdyu86ImG7YRoF+sBgKQgr41451OU9dY+AQACdJ1Kq1a/nnsvUhhjngqTwNRKf5twUq&#10;4gx/2g+7HwVqKrOwc/gddc5dubr3CcpER9sWtNSdIwGAxVAQUsA76estuG8uDuhiJ/NTv1srWx9O&#10;d+c0Uzyx1b1HoJaE0y2j91VKOs3BXSsawzZKBB6LZrRbruK8Cu3b9C4eYBKhq62jKc036M6RAMBi&#10;KAjjHZ74GX2uC7gTcMCWexIuFu+B8UucZevEO/PHZRgKQgF1Q0FMb/EVRt+/+cQF49r3CZTiqiiu&#10;MjGLs2+UriOfu5LR7y4DOiIAf3fd1hGfVKw7VwK0wWIoCOOdcMaOOo79prr+4A9OkajFJmVRM9k6&#10;Ce5c9gW6O0Tgd4Apso365nedCbsfBaKxaPvCb5XoaEH3adARBUpto/NhGwVawWIoCOOdYPK81rDf&#10;xBHcqjWt1RrZOhG20cTzw+6Es/TvEahFDHNgEdOdd41sHYX2rv8Q76MSQZGFXegofdM7OLeIwG2j&#10;k5pu1p0rAdpgMRSE8Y5/Wf9RmDAaR7gqWfwS8Ejhkdtla8U3r/NsPJWnQC1lnWbTV1LZ6HsLbKMU&#10;cF0iLOwRBbZRK+i7wBj8ZD6uSiKA6wpRFEbyD92tO18CdMFiKAjjHe+U5htxpUA84VhsAptn/ihb&#10;K6E96z5Gd4cIotPcWnqnmeNb5JqIh1AUiMaiLfJjEce/FA8zaeC81xxImv6r7nwJ0AWLoSCMa0KB&#10;cz3DXz3CO0r6gz6QRjdmeSZ+mSxbL6a3uAq6O0QoHVBUknO9bB2FDia/UtIBGiIBj0UTvtim4vwK&#10;H9z2klvoqIb+fQL1OhrfKEV7zgTIgsVQEMYzpqeoqtH3NiT48YarsuXuzqxIweG/y9YMbKNUODoU&#10;pIX02BPwXmQMfLQQdj8CHI1FGXdK1xG3jQ56ArZRCnDbqF0URvIO3qM7bwI0wWIoCOOZSGHW7aIY&#10;5CPCdQd8IJFSi8006RYbMcwB3R0adFXTaeb4lvQZ59j9YD+Ob9RZ2Dn+lUMHOvEIOopvnDPNv25c&#10;T915E6AJFkNBGM9EctIfEO8Puq6MgYAPpNLdTuZHf7THMiNydSO6O4+gu0MBhZ1mYffrCLsfCbjd&#10;b1zDXZZlSj/DwpmpT+DaJCLwM23Ue+mWGT5Nd+4E6IHFUBDGM+HDu2rzO8fcidX0B3sgF9dVYjCI&#10;XfTfL1s3vsW9x2OYAwVKh4LMaic9/oSDZxnDXsb7yySoKu62jOTse1C6jiLBMz3DX8+Ajijg6Cic&#10;vfdh3bkToAcWQ0EYz4QObHsTT+njlahtdP3ErvJ1s+V12EaJIAYUNdmqIv74Vw6D3Y8EpbFoQncl&#10;Olo9oh+mH1MAtlGgDyyGgjCeCR3c/rpTEMJuE5cI2+jH8m2jQe9FxqDHMMyBAqV3gOUe+Kfs+BM+&#10;susZ2P2IUGphtyTHIq6jzLTH4HQhQg9bRyPeOGSFg2fqzp8ALbAYCsJ4JnRgOzqEcY2dINkJN3/P&#10;RrZ2/CuHDkJ3hwJHO83dpMegcPBsY9hLmbD7UaCqsLCHs/Y+Iv8sM5lnTL00XnTq3ydQi52r2DlL&#10;+PCO2rrzJ0ALLIaCMJ4JH9rxEp7QxzN2Mm8Xbf5Vw/tL187hnc+iu0wE3t0ZUzdNRXfHv3ZsAux+&#10;FIja/VYOG6jiLAtsmNQFOqKBONNWDBmsO38CtMBiKAjjmXD23oecKaNXaQ/yQBHcYjP8tcN8iIdU&#10;/YQD5xhDX0R3hwKlA4py9/9Ldgzig0b4zxYdJN37BOpj0bBX5MciriNbm0JHOMviH1tHxtAXsvgZ&#10;pDuHAnTAYigI45lIweG7RELvqqQ/yANFVI/aRnc/KVs//CktbKMUiNpG143vIT0OmRHmGf3hXtj9&#10;KBCNRUd2PyX/POO20bqwjZIgahvN2FFHdw4F6IDFUBDGM6aRX9PoXS3kTjgjBoI8UEPUNrpisHSL&#10;TTirdJgDujtxj+g0v3pYxTAHXmjC7keBoxb2ASrOs8DmGT9BR0SwC0Lf4sTxunMoQAcshoIwrgn6&#10;LjKGPJeLaZFxjv39GoMeK7CC3gul6od3d0Z9sA9P5SlwtLsjvdMs7H7Cun5lDOwTKI9Fg5/Ks8+e&#10;C6TrqPDI7SIWuS7Xv0+gXkcDHyqyAp5LtOdRgARYDAVhvOOZ8MV2fteY9gAP1NKBWaGDyS/L1g+/&#10;EwpP5SlQ2t0Z0U9NHGq8DXGIBiVOLHpFhY68E7/aKh4uxMA+QRnoaP+W13XnUIAGWAwFYbzjW9Bj&#10;mjNpVH+ABwrhFpul/UbL1k84e+/DuAOMCM6AogwrosA2unnGzyW/4cECCXgsWtJ3jIrzLLBlVjtH&#10;R7X07xOo19Hi3rCNgjIBi6EgjHcCm6Z2cDo8MRDggTqEbfRxbhu9SKqGuG10zMcY5kCC6DCHQ9tf&#10;kB2HIvkZ/xAdQleVGNgnKJtYpMA2WpR1s3gFwnWJ/n0CtfSyddTvH4bpK7lcdx4F4h8shoIw3gml&#10;J73jTIqMgQAPFOJMigzt2/iebA0Fkqb/AtsoBWoK67GKTjPHM6Ex7OtEcOx+m99SoSPvtDarnatM&#10;9O8TqI1HvBsc2rO2ru48CsQ/WAwFYbwTKc65iT9pwxNVAnSyk/n53aZL11D+obvQ3SGC6O48mW8F&#10;fXIHFNkEt83/DrZRIohY1HWmijMtmLL4G+iICFxH8zrP1p1HgfgHi6EgjHvMcAXPqA/TYfkjgLDY&#10;3OkxfW7pFhvP+M9T0N0hQgdmhQ9ue0m2hszi7Bth9yOCiEV/t2NRSWXpOirJuV485Ey4SP8+gXod&#10;9bnJZ3qLq2jPpUBcg8VQEFLAv7T/aP5ukPbgDhRz1Db6vmwNBZKm/4qn8kRQOMzBO7XlOkyJpEA0&#10;Fu3d8IESHU3/fhVsoxSI6ihtTX3deRSIb7AYCkIK8EMZg2WI0NlO5ue0XyBbQ5HCzFud7s6l+vcI&#10;1OJ0d7wqOs3B7QtaYEokERzb6AwVZ1owdVVDvNdMBPtM885ot1x3HgXiGyyGgpACplFQ3UisFHYn&#10;nKk/uAO1iO/4wrD9ndeQrSPvlBbr0d2hgLpOs1mSe507gdv9zo+BfQK1saiCZSRWDvHzR7qOPIVV&#10;jd7Vg+6E0/TvEyjW0bmW28VM051XS3cuBeIXLIaCkAreWT8vce6Ti4EADxTiTGYL7l7ZSLaGgtsW&#10;tIRtlAi8u7Og+3Q1seiXxYhFFIjGol0rPlehI+6EgI4oENXRzmVf6s6jQPyCxVAQUoEfykjmicAt&#10;NrN+WSRbQ+IOsB6wjZLg2ICiStJj0e6VjRCLiCBi0c+LlZxp3DYK+zENunDbaFvYRoEysBgKQiqY&#10;RsHVbtdZEXfC2fqDO1BLwll20XZOxHTn1ZStI++01rgDjASObZQn3QpiUQ13YkVY2CnAY1HixWEl&#10;tlFfcWU+yVRMHNW9T6AW/hCyJ7MiRVm36M6lQHyCxVAQUoLf58OtYNqDO1BMLcdis31hc9kaQqeZ&#10;EE6nWUl3B7ZRKkQfLOxY0lTJmbaw5xScaRSI2kaT57XWnUeB+ASLoSCkxLFpo0jm4x5usZn63TrZ&#10;GjKN/KvdrgsizpP/GNgnUEfCGZaReLmS7k5o7/oPEYuIwGPRlObrlZxp6ZvewQRtInS1dTS52Ubd&#10;eRSIT7AYCkJK8EuC+Th5WGwIwC//tr/nSHH2jbJ15J3501J0dyhQOqBo1afyY5H7cqPfHbD7UcBV&#10;0bH7FWffJF1HfuMyo//dBnREANdlFn+HHbZRoAIshoKQGr75XWfCYkOBmupso7tXfIbuDhG6qLsD&#10;zDe/23TEIgqUxqIFLZToaFHCJHdH6Cj+cezHgS2z2unOo0D8gcVQEFIjtG/jeyUdcHiSoCuzPBOb&#10;bJWtIdFp7nsrOs0UONbdkd5phoWdEF3V2UbDh7a/4BSENfTvE6ilm32mjWu4S3ceBeIPLIaCkBxB&#10;74XGoMcKeJKnPbgDtbiqiAM0kp9xp2wdodNMBXWdZstvVDQGPFCEBwsEcFVWFouskO98Y/AzuTjT&#10;COC6QjxciOQdvEd7LgXiCiyGgpAiviV9x8JiQwEnmQ9snvGzbA1hKAghnAFFa5XEoqX9RiMWUSAa&#10;i5Jm/KJCR/5lA0bA+UKBqG1009T2uvMoEF9gMRSEFAkdSH7VjcOTBtxiM+GLbbI15NhGb/Ghu0MA&#10;hQOKQgeTX0EsIgKPReMbb1dxpoUPbX8ROiLCUduoqT2XAvEDFkNBSJKg9yJj0KOwjVKg1Daad0C6&#10;xca3yIVhDiSIdndUDHMQFvbHEYsoUBqLChTYRsOBszzDX83gUyi17xMopqq4IzWctecR7bkUiBuw&#10;GApCqvhXDh3kWGxg+YtvohabdeN7yNYQ7+7ApkUERZ1mEYuO2kYRi+KbaCzaMLmzEh2tGdUHNnYK&#10;ODryrx3j0p1HgfgBi6EgpEr4yO6nnKEg1WMgwAOldLeT+dEf7bXMiFwdodNMBz4UpLua7k74yK6n&#10;EYuIwGPRqPfT7Vh0mnQdZaY+7uiomv59AvU6GvnufisSPl13LgXiAyyGgpAs4eBZnmGvHIHFhgJV&#10;xWCQSM6+B2XryLekzzjYRilQOqBo5k9KYtHwVw8jFlHAiUXh7H0PSddRJHSGZ8Qbh6AjClRzbKPZ&#10;ex/RnkuBuACLoSCkjH/lsIGwjVJAnW00fDD5JdwBRgRnmMNOFcMc/KuG90csooC6WCR0tHaMC7ZR&#10;Ctg6suMFjxu68ygQH2AxFISUERabzvzwrBoDAR4opYedzA9/9TDvxkjVkf3zjGEvo9NMAmeYg4pO&#10;s7Cw48ECDRzb6D7LDEu3jUZyD/yT31Pndl2pf59ALT2ZZQypnWOF/OfqzqVA+QeLoSCkTYR5Rn+0&#10;hx/Q2oM7UEx1iyfc/H0t2TpCp5kK0e7O+gndpceiSKiCZ9R76YhFFKjhxKLDu56Rf6aZzDO2/m7o&#10;iAJRHWXseE5/LgXKO1gMBSF1eHIHiw0FohYbu3iTrSEMBSGEM6BoD3+YJD0WbZjYFbGIAqWxaOgg&#10;JWfaxsmdoSMaCB2tGDxUdx4Fyj9YDAUhdbj9i7/kD9soAbhtdNgrRxTYRs82hr2UCdsoBUqHgsgf&#10;5hDJSX/AiUVXxcA+gepYxGOGFQ6cLV1HufvvEzpyQUdxzzHb6Pm6cylQvsFiKAjJY8I2SoeobTQj&#10;pY5sHfnXjk3AU3kKRO8AU9BpRiyihB2LOqmxsHM8E5ts5UOQ9O8TqIbHo9D+zW9qz6VAuQaLoSAE&#10;FgskTf8FyTwFaoqCkF8VIVtDx7o76DTHPao6zTwWbZjUBbGIAk4s8i/rP0rJmbZ1zg/8mhToiAD8&#10;TFvkmqg7jwLlGyyGghDYyXxBxp3iaSq/fFp3cAdq4RabQY8V8EvlpepIdHc+3IvuDgXUdXciBYfv&#10;EBpCLIp/eCwa+HCRFfBeLF1HhUduExZ21+X69wnU0svW0YAHiq2Ap6LuXAqUX7AYCkLg4JnwxTZY&#10;bIjQgVmhA8mvytYQv1sM3R0KHL0DbICaWPRlMmIRDUpELNr6mgodeSd+tUVcQRED+wRloKP9m9/Q&#10;nUeB8gsWQ0EIHAKbZ/zsWGxqaQ/uQDGqbKO56f/CHWBE4N2dwU/lWkHfBfJj0cwfYfcjgqJYxAkm&#10;z2uFB1RE6GTraH7XGbrzKFB+wWIoCIHDMYvNpfqDO1ALt9j0+7vX9JVUlq0jz4TG6DQToURRp1nY&#10;RmFhp4GwjT5UZAWMS2TryHTnXetOsHWUcKH+fQK12N+z0btWwPQWXak7lwLlEyyGghAcwzv1u7XO&#10;YJAYCPBAIc6kyNDe9R/K1tCxTjOeysc9orvTd4yaWNRyHex+FIjGoj3rP1Kio+nfr8SZRoGojtLW&#10;1tOdR4HyCRZDQQiOEdy+sDmSeSI4FpuZsjUUyS8dUFRF/x6BWo4OKPJdKD0WpSxqhlhEBB6L5nWZ&#10;peRM27GkKXREBK6juZ3m6s6jQPkEi6EgBMeIFGffyJM8t6ui/uAO1MJto31v57bRy2XryDOh8XbY&#10;RmkQHeYg/Q4wszjnBq5Rt+ti7XsEZRGLbuWxqIp0HZXkRm2jF+jfJ1CLsI3WDJqewmq6cylQ/sBi&#10;KAjBf+Kd1mY1LDYUiFpsUlfXl62h4Lb532GYAxEUdZpFLIKFnQhHLewfqdCRb85vC9ydoaP4p5bF&#10;u8HBHUu/0p1HgfIHFkNBCP6T4O6Vn8FiQwQ7SfLO/HGpbA2J7o7oNF+if49ALQoHFNmJXRM8WCAC&#10;j0Wzf12k4kwLpa2pDx0RoYutoxk/rNCdR4HyBxZDQQj+E9MoqG4kXh52J5yhP7gDtSScZf/zwohp&#10;5F8tW0cYCkKF0u7Ohg+kxyJPYTUj8YqQO6FCDOwTqI1F51huFzPtWFRTvo6KruITKIV1VPc+gWId&#10;nS+so6Y77xrduRQoX2AxFITg/+Od9csiWGwoUNOx2Oxa8blsDQW3L2iBey2JoPAOMO/sXxciFlGg&#10;NBYtb6xCR7457edznerfJygTHe1c2kR3HgXKF1gMBSH4/xyzjSKZj3u6CNvoMtkaMktyr3OGOZyv&#10;f49ALQmnW0ZilRB3F8iPRas+hYWdCMLC/tNSFWdaaN+G9/kAJO17BOrpautoSvP1uvMoUL7AYigI&#10;wf/H9BZXMfre5hVT/nQHd6AWPlG2J7Mixdk3ydYROs1UUNdpdmyjV4Z40al/n0ApfBIot/uV5Fwv&#10;/VwLeCoaA+4rwZlGAFcly93dPtMKM2/VnUuB8gMWQ0EI/hzfgu7TYbGhQDSZ37agpWwNBXevbITu&#10;DhF4d2fWz0sQi8DJE50SuW3+d0p0tChhsrsjdBT/OGdaYOvcNrrzKFB+wGIoCMGfE9q38X1MZiOC&#10;sNi0kG6xMY2CGu7ES8PuhDP17xGoRQwouiiswjZqx6L3EIuI4Nj9Nig509KT3oaOiMB1NPmbJN15&#10;FCg/YDEUhODPMX3uy41+f/fAYkOAY7bRG2XryDvrl8WwjVLAmTYa3LG0qfRY5HdXMvrdZSAWEcB1&#10;qROLirJuln6uCdvoQ0XiShzd+wSKdRS1jRYcvkN3LgXKB1gMBSH4a3wLe02GVYsCTjIf2DKrrWwN&#10;8cum8VSeCF3UdXdgG6VC1MKePK+VCh35lw8ajuEyFIjaRjdO6ag7jwLlAyyGghD8NeGD215y4/Ck&#10;QTdmecY3SpGtIdPHuzt3oNNMAYUDikL7N7+BWEQEJxZtV3KmZaQ877xHWEP/PoF6HY1tsMuyTO25&#10;FIh9sBgKQvBfCPouNAY9kQ+LDQFcVcQBGsk/dJdsHaG7Q4Vod2f7ghYKYtH5xuCn8hCLCOC6ojQW&#10;3S1dRyH/ecaQ2jnQEQFcV4p3CSN5B+7VnkuBmAeLoSAE/x3/0n6jMZmNAlGLTdL0X2RrKLR3wwew&#10;jRJB0YAiJxb1H4VYRIGohT1p+q9KdLR8YNQ2ingU30R1BNsoOA6wGApC8N8JH9z2MqxaROAWm3Gf&#10;7ZCuI79xqTHggWLYRgngqhzt7mTcqSAWwcJOBUUWdqGjzN1POIOuqunfJ1BLd1tHo95LtyLh03Xn&#10;UiC2wWIoCMH/IBw42zPslcPuHkjE4p+q4j65cPbeh2TrCJ1mKqjrNFtB3wXG4KdhG6VAqd0vJ/0B&#10;6TqyiwPPyLcP4EyjQHWLv64Qzkp7THsuBWIaLIaCEPxv/KtG9IPFhgKOxca/blxP2RoKHUxGp5kK&#10;orvzuZKhIHYs6o9YRIFoLFo7NkGJjtaMToSNnQJRHdnft+48CsQ2WAwFIfjfhI/sftIZClI9BgI8&#10;UIqw2HywzzLDp0nVUdB7oTHosQJ0dwhwdECRAttoZuoTiEVEELHo/XTpsYjrKCvtUeiICD1sHY18&#10;+wBso+C/gcVQEILjIBw8E7ZRKhy1jT4sW0f+ZQNGOLZRPJWPb0qHOUzuLD0WRexYNPz1DMQiCqiL&#10;RXaReTovNnnRqX+fQC3VHNvokd1Pac+lQMyCxVAQguPDv2ZMIqxaFLCTeft79q8cNlC2htBpJsTR&#10;7k5EendHWNhh9yNAqW10jEvFmRbYNKUDdESB6Jm2bOAI3XkUiF2wGApCcHxEcvf/y93FPjxdV8VA&#10;gAdK6cEsY+iLmVY4cI5UHYWDZ3mGv4pOMwmqWjxehLP3SR9QxDtGiEVEELHohSzpsYifaXkH7uWD&#10;a8QAG937BGrpaetoSO0cfg+l7lwKxCZYDAUhOE7MCPOMqZsGiw0Fqlvc2hk+vPNZ2TryrxqOoSAk&#10;iNpG143vIT8emXYsqpeKWESBGqWxqLYSHY1tsIu/76p/n6BMdJSRUkd7LgViEiyGghAcP4ENE7vC&#10;YkOBUtvo0EGyNcTf43DeI6wRA/sESnFso/IHFIlYNKkLYhENRCxaMWSwkjNt45SO/JoU6IgAHblt&#10;dMBI3XkUiE2wGApCcPxEctNhG6WCsNg8m2MFfedL1ZEY5vDBPnR3KBC9A+zwrmfkxyJY2MlwzDZ6&#10;tnQdFRy+XVjYXZX07xOopZeto/73lVh+41LduRSIPbAYCkJwYngmfJEMiw0FHMtf6MCW12VrCJ1m&#10;KqjrNDt2v/q7EYso4Nj9QgeTX1Fxpnknf5Mk3iXUvk+gGnGmpSe9rTuPArEHFkNBCE6MwJZZ7WCx&#10;IYKdhPkW9x4vW0ORnPQHRHcnEd2duId3d4a9lKmiu4NYRAgRixInKDnTkue2gY6IwHW0KGGy7jwK&#10;xB5YDAUhODEiBYf/Lux+rsr6gztQC7eNDnyk0Ap4L5aqIz6gaPRHe2EbpUB0QNGRXU+ri0WXx8A+&#10;gfpY9HCRFfBcIl1HhZm3OjqCbTTuOWYbrag7lwKxBRZDQQhOHGEbhcWGBNzyF9q/5Q3ZGgpsnNwR&#10;tlEK1FQ6zME78autiEU0ELFIgYVd6GhKi/XQEQ2EbXTPuo9151EgtsBiKAjBiRNMntcayTwROjHL&#10;N6/LLNkaQqeZEKK781CR9E6z9XvbaC39+wRqcex+k5ScaTuXNoFtlAidbR3NaT9fdx4FYgsshoIQ&#10;nDhmSe513HrhTrhYf3AHauEWm763+ExvcRXZOvJM/BIDiojgdHe2viZbQ5HirJtELHIhFsU9PBb1&#10;ucFvx6IrpJ9p7rxr3An8TDtf/z6BWuzv2ehdK2B6iq7SnUuB2AGLoSAEJ4d3Wqs1zmCQGAjwQCE1&#10;lVlsAltm/Yin8kTg3Z0lfcapiUVtViMWUeBoLKqrREczflgBHVEgqqO0NZ/ozqNA7IDFUBCCkyOY&#10;sqgZknkiqLON3iE6hLCNxj9HbaPyh4IEUxZ/g1hEBBGLOs9WcqbBNkqHzszyzv5toe48CsQOWAwF&#10;ITg5zJKcqG30Qv3BHahFWGyqB01PQTXZOvJObbkOwxwoUNrdWf+Rglh0PSzsRBC20Zv8Kizs3EJo&#10;9LkmIKyjuvcJ1MLzFltL/PUX3bkUiA2wGApCcPJ4Z/+6kD9p0x7cgWJqWfzJeXDnsi9lawidZkIo&#10;6jSLWAS7HxGcBwvBXSs+V6Ej39xOc3GmUaCmc6btWNJUdx4FYgMshoIQnDzB1FUNMW2UCHay7Z35&#10;4zLZGjKLc25Ad4cIYkDRrT7TVyK9uxNMXd0AsYgIPBbNaLtcxZkWSltbDzoiAtfR9O9X6c6jQGyA&#10;xVAQgpPH9BRWM3pXDbkTTtcf3IFaEs6x3K4Kpmnk15StI+/U79aiu0OBqG10rwLbqKewKrc1uxNO&#10;i4F9ArWx6Fw7FjHTdOfVkq4jb9GVfAIlbKME4LbRBGEbvVZ3LgX0g8VQEIJTwzv710Ww2FAgatXa&#10;ubSJbA0FdyxtgqfyRBDDHH5dpCIW+ea0X4BYRIGayizsQkfzu83g9mb9+wTKdcTPtOS5rXTnUUA/&#10;WAwFITg1+HUESOaJ0NVO5qd8u1G2hkR3J/GKkDuhgv49ArUc7e7I7zQLCzveR6WBY/dbqeRM27/5&#10;DX5vpvY9AvXwM23iV1t051FAP1gMBSE4NUy/canR/25DvAemO7gDtbguFdcHRIqybpGtIwwookK0&#10;u7Nr+RfSY5Gv5HKj3z8Qiyjgusxy9+CxKPNv0s+1gKeiMeCBYuiIAK5Kjo4Kj9ymO5cCesFiKAjB&#10;qeNb0GMqLDYUiCbz2+ZLt9gEd6/6FN0dInDb6MyfliqJRQt7TkEsokA0FiXPa61ER4tcE90doaP4&#10;x9FRYOuc73XnUUAvWAwFITh1Qvs2vgfbKBEc2+gG2RoSA4qEbRQDiuKehPNLhzlcLz0WpW96x4lF&#10;MbBPoD4WTW4m3cIudHRgy+uwjRKhG7M8E75M1p1HAb1gMRSE4NRxbKP3lcBiQwDX5Za7O7MiBRl3&#10;yNaRb0H36ejuUKBWaXdHeqfZjkWXGf3ugm2UAkdto1nybaOhwLnGkDrZ3CKvfZ9AsY6uEu+kRnL3&#10;36c7lwL6wGIoCIEc/Mv6j4TFhgJRi82mae1layi0b+O76DQTQXSam0vvNHN8S/qMRSyigDMlMpA0&#10;/VclZ9qKwUPRJaRAVEcbJ3fWnUcBfWAxFIRADuFD2190krAaMRDggVK4xWb8Zztka8j0uysZ/TCg&#10;iATHBhTdrCAWvYBYRAQei8Y13KnkTMvY8Rx0RITuto7G1t9tWab2XAroAYuhIASSCPouMAY/lQeL&#10;DQFcV4hELJJ/6C7ZOoJtlAo1ldlGrZDvfGPwM7mIRQTgsairHYvyDt4jX0f+c40hz8E2SgHXlY6O&#10;YBslCxZDQQjkwW2jjsUGlr/4ptRiM6WjbA3xO8DcsGnRQHSaG21XE4sGIBaRIBqLFFjYhY7WjOoN&#10;HVHA0ZF/zWiX7jwK6AGLoSAE8ggf2f2k092pFgMBHiiFW2xGvrvfMsOnS9WR6O6g00yCY53mu6XH&#10;okMpz8PuRwRh96u32zIj8s+07L2POPej4kyLe3rYOhrxxiErEjpDdy4Fyh4shoIQSMQOpDyg8sCq&#10;PbgDxVQV98nxhEm2jvzL+o/CUBAKlA4FmfYbYhE4eao5sShrz7/l6yh8On/wxYtO/fsEynXUydZR&#10;Zurj2nMpUOZgMRSEQC7+1SP7wmJDgajFZu3YBNkaCh/c9hJso0RwbKMpSmLRmlF9MLWWAqWxaIwS&#10;ux//udARBUpto6P66M6jQNmDxVAQArmEM1OfcGyj1WMgwAOlcKvWqPfSLTN8mlQdiQFFT8M2SoHS&#10;YQ456fcriEWPw8JOBFUWdq6j7H0P8XvqxH11uvcJ1MJto8NeOWKFA+fozqVA2YLFUBACyUTCFXiR&#10;AIsNBao7Fpsju56WrSP/qhH90WmmgLpOs7CNDn8dtlESRG2jmWmPqTjXPOM+3cG72fr3CZRjnzv8&#10;Gi3tuRQoU7AYCkIgH37BKyw2FLCTefvw5Bc4y9YQOs2EONZplt7dCawf3x2xiALqYpHQ0aap7aEj&#10;InAdLRswQnceBcoWLIaCEMgnkrv/X9wGBosNAXoyyxj6fJYVCpwrVUeR4Jme4a9noLtDgaMDih6W&#10;H4sO/NOJRVfGwD6B8lg0pE42vz9Quo7yDt7j6OgK/fsE6nU0+JlcW0fn686lQNmBxVAQAhWYzDOm&#10;XipsoxSoYfGJoOHDO2vL1pF/9Yh+eCpPgaNDQeTbRnksGlt/N2IRBaKxKGPHcyrONdhGqRDV0aFt&#10;sI0SAouhIARqCGyc3AnJPBE6covNQOkWm3DOvgcxzIEIPXin+YVMFcMcYGGng1Lb6NY5baAjIthn&#10;mm9Rr0m68yhQdmAxFIRADZGCw38XT+Vdl+sP7kAtvexkfsD9xVbAc4lcHaHTTAd1neZI3oF7Yfcj&#10;Arf7DXqswAp4L5auo6KsW4SF3XWZ/n0CtfAzrf89huk3LtOdS4GyAYuhIATq8E78aotIxHQHd6Ac&#10;/mQ+tH/zG7I1FNgwqQueytPA6e4MGaIkFk1quhmxiAKO/diORW8q0dHkbzdCRzQQOkrf9I7uPAqU&#10;DVgMBSFQR2DL7LYlvyGZJwG32CxOnCBbQ2JAEbeNJsI2Gvc4ttEsKxw4W3os2jrnB8QiIgi7n2ui&#10;ijMtmDyvtaOjWvr3CdTSydbRwp5TdOdRoGzAYigIgToiBYdvd2yjlfUHd6AWYRt9UI1tdFxDDHMg&#10;gWMbDR1MfkV6LCo8cptj96sUA/sE6mPRAwpika2j4uyb+M93J1ykf59AvY763uY1vcVX6M6lgHqw&#10;GApCoBbvlBYbYLGhQNSqtWfdR7I1hE4zIUSn2SW90yxiESzsZBAWdkV2P+/Mdssc14L+fQKV1LL4&#10;uRNMXdVQdx4F1IPFUBACtQR3LPkayTwRuMVmbqe5sjV0rNOMAUVxD38qP/ChIhXdneD2hd/ifVQi&#10;iFjUUXosEjrauexLnGlE6GzraM5vC3TnUUA9WAwFIVCLWZJ7nTuBW2wu1B/cgVp4Mt/nRr8Kiw26&#10;O3RwBhRteV16LHLnXevEogu07xGURSy63o5FRVfK11F+LbfL/kfCufr3CdSScJpl9K4WND2FVXXn&#10;UkAtWAwFIVCPd1qb1bDYUOCobbSubA0Ftsxuh2EORBBDQRKUDAXxTv9+JWIRBaKxKG1tPSU64rbR&#10;ztBR/OPoKLh71ae68yigFiyGghCoJ7hjSVNYbIhgJ0ne2b8skq2hSHHOjRjmQATR3blBSaf5mIUd&#10;Dxbins7qbKO80IT9mAhd7DNteptVuvMooBYshoIQqIfbLYze1YPCrqU7uAO1JJxv8e/ZdOddI1tH&#10;6DRTQV2nmevS7TrNdCecEwP7BGpj0VmW23VOhFs8pevIW1zF6HuzTzyk0r1PoFhHF4mHVGZJzvW6&#10;cymgDiyGghCUDb457efDYkOBms5ktp3LmsjWUDBl8TfoNBOBDwWZ13m2mljUYR5iEQWiUyJ3LP1K&#10;iY5sfXKd6t8nUEv0TLPPH915FFAHFkNBCMqGUOrqBrDYEIFbbGa0XS5bQ2ZJ7vWObfRi/XsEahG2&#10;0Zu4bbSK9FiUtqY+YhERRCz6YYWSM23P2rqwHxOB62ha69W68yigDiyGghCUDY5t9MoQn9qlPbgD&#10;tZTaRktyr5OtI+/MdkthG6VAdJjDrhWfy49FRVcZvWsFYGEnwDELu3zbqM99udH/HgO2UQK4LrPc&#10;PZgVKTxyq+5cCqgBi6EgBGWHb363GbDYUCBq1Uqe21q2htBpJoSiTrOIRbCNEiH6YCFlkRK7n29x&#10;7/F8Kq7+fQK1OGdaYMusdrrzKKAGLIaCEJQdofSkt51kXndwB8rpaifzk5ttkq0hp9NcAwOKKMDv&#10;eXMxU0V3J7Rv47v8vkPtewRlE4smfZ2k5Ezbv+V16IgIto48E5ts1Z1HATVgMRSEoOww/calRv9/&#10;umGxIUCpxaYo82+ydeSb034BujsUODqg6Evp8chvVDQG/KsEsYgArkpRu1+mfLtfwHOJMfChIndP&#10;6CjucV1uubsL2+jtunMpIB8shoIQlC2+hT2nwGJDgWgynzxPjW0U00ZpIO4A+36lkli0KGEyYhEF&#10;nFgUSJ7bRomOlvQeBx1RwLEfB5Jm/KI7jwLywWIoCEHZEtqf9CYsNkToxizPhMbbZGvI9LsrGf3v&#10;xjAHCijsNB+zsOPBQtyj0DYazthR2ykIa+jfJ1BLd/tMG/PxHssytedSQC5YDAUhKGNC/vOMwc/k&#10;wmJDANeVIhGL5B28V7aORKcZA4oIoK7T7Nj9/l2IWEQAVxXxgMqORfdI11E4cI4x9IUs/uBC+z6B&#10;Yh1dJVwLkdz9/9KeSwGpYDEUhKDs8S8fOBxdQgpELTabpnaQraFQ+qZ3MKCICIoGFDmxaNAwxCIK&#10;RG2jG6d0VKKjFUMGOzpCtzm+iZ5pGyZ10Z1HAblgMRSEoOwJH9r+Aiw2ROC20XENd8rWkOk3LjP6&#10;3QXbKAWO2kazpNtGwxkpzyMWEYHHorENdqmw+4UP74RtlArCNlo3zbIi2nMpIA8shoIQaCDkP98Y&#10;/HQerFoEKLWNKrDY+Jb0HothDhQoHeYw/VcFseg8Y0jtHMQiAii0sFuRUAXPyHf282JB+z6BYqpZ&#10;fMp1ODP1ce25FJAGFkNBCPTgXzV8ACw2FHCSef+a0YmyNRQ+hO4OGRR1mkUsOmobRSyKb6IPFtZP&#10;6KpER+vG9cKQIgpEz7TVI/rpzqOAPLAYCkKgh3BW2qPOUJBqMRDggVJ62Mn8yHcOWJFwBak6CvnO&#10;x4AiIriuKO3uSB8Kwp/0O/daIhbFPTwWjXjzIO/oSddR9t6HHR1V1b9PoF5Hw1/PsCLBM3XnUkAO&#10;WAwFIdBEJHSGZ8RbBzGZjQJRi03Wnn/L1pF/2YAR6O5QoHRA0bT28mNRuIJn5NsHEIsoUBqL0h6V&#10;riMzfJpn5LuwjZKgusUfaIczU5/QnksBKWAxFIRAH/41o/rAYkOBqMVm7RiXbA3BNkoIPsxh9Md7&#10;LDNymvxYNDoRsYgC6izsnMD6id2gIwrYOupg62jF0MG68yggByyGghDoI5y15xFYbIjQg1nGsBeP&#10;WKHAOVJ1FAmd6RnxxiF0dygQfSqvoNMczkp7zLGwV4+BfQLVsYi7U7hLRbaOIvmH7uLvu4p7D3Xv&#10;E6ilp32mDXo83wr6LtCdS4FTB4uhIAQ6MZlnbP3d4gDVHdyBYmpYvJMXzkipI1tH6DRTQV2nWdj9&#10;Rn+4F3Y/CqiLRRzP+EYpONMoYOuog62jg9te0p9LgVMFi6EgBHoJbJzSCck8DYTFZvmgYbI1FM5M&#10;exwDiojQXQwo2m8XcKdLj0WbpnZALKJA1O63fOBwJWda0vRfS36DjkjQ0dbR0v6jdOdR4NTBYigI&#10;gV4iuQf+yacHijuidAd3oBZusRnyXLYVCpwrVUdiQBFsozRQNxQkknfgXsQiIohYVDuH30MpXUdH&#10;baNX6N8nUK+jQU/ANhoHYDEUhEA33Db6CWyjJIhatRRYbAIbJnZFd4cCpcMcBg9VE4sa7EIsooBa&#10;26h3crON4uGC9n0C1fBzJ7Rv07v6cylwKmAxFIRACqc09S+wZdaPSOaJYCdhvkUJk2VrEJ1mQhzt&#10;NPvldpp5LNo0rT1iERF4LFrSd4yKMzG4bX5L2EaJ0MnW0YLu02IgDwOnABZDQQhOjrysgpsXT135&#10;S0Fu0XWn+rMihZm3Crufq5L+4A7U0stO5gfcX2z5jYpyNRkdUIShIAQo7e7skN7dQSwiBI9F/e91&#10;m37jUuk6Ksq6mT+4cLsu1b9PoF5H/e4yTJ+7ku68DJw8WAwFITh+fB7/xcnrdnw84JdRSz5ize2/&#10;Qc9ay2at+VHGz/ZO+nozLDY04Ja/0P7Nb8nWZ2Dj5M54Kk8DdbZRbvf7JgmxiAYiFqUnva1ER1O+&#10;hW2UBDWjttGNsI2WY7AYCkLwvzm078iD04bNHdTs8V8Ln2UNrNfZl1aDmq2s99jXVufP+6RY5qn/&#10;jsDWOT84yXytGAjwQCmObXSSbJ1G8g7ejTvAiCCGOTxWYAW8F8vWUSB5bhs8WCCCIgs7J5iyqBns&#10;x0TgttG5nefoztXAyYPFUBCCP8dd7KmybknS192a9t/yGvvCqsM+teqe1cL67G9trM9ucfj0xtYW&#10;/98y0o/cf6q/L1KcfRO3XrgTLtYf3IFauMWm780+01t8hWzdeic1RaeZBNGn8go6zbCNEkLYRu92&#10;q7D7mUbB1W7X2RF3wtn69wnUknCG/c9LwvZ3Xl137gZODiyGghD8J4f2HX5wYv+Zoz6//Qf/M6y+&#10;9Q5rKgq/3xeCR7H/O14ozhq1sI+M3+2d/sMKdxck8/GPncz/ZifzaWs+ka3fY51mPJWPe0R3xzVR&#10;RRz0Tmu9CrGIAtFYlLq6vhIdzfxpKb8mRf8+gXIdtWdWcPfKz3TncODkwGIoCIHF/N7AhUmrkhv2&#10;+GbAZt7xe4F9Zn1SqeWfF4F/4CP2rdXm1c6ZwUDo7FP9cwR3LGmKZJ4InbnFpuNc2VqOFB65Dd0d&#10;IogBRQ8UWwHPJbJ1FNy5tAliERF4LJrTYZ6KszW4a3lj6IgIndScaaBswGIoCCmTl5V/85xxi3s1&#10;e8J5N/Bt9tVfdwP/C7xLuDt578un+ucxS3KvdSdw2+gF+oM7UIv9PRt9rg2Y3uIrZesatlE6OENB&#10;Nr0jW0OmO+8aJxadr32PoAxiUe9aAdNTdJV0HRn5V7td50bcCWfp3ydQizNBu8T0G5fpzu3AiYPF&#10;UBBSZN+uA08P6zJ+9gesmVXbLgQ/Pr35CReBv+dl9rk1qtfkqTL+bN4ZbZfDqkUBdRabYMriZngq&#10;TwSFT+W9039YiVhEgej7qGlrlNhGffM6z+I61b9PoJbS63BSpF+HA9SDxVAQUoFbOjev3l6/a5N+&#10;yS+xRtYrdhHXoFarUyoES/nk8pZW4zvb+tzFxikPCeHvlWEyGxHsZNs7/ftVsrVuuvPQaaaC6DRf&#10;FzC9RdI7zcFdy79ALCICj0Uz2i5XcfaG9q7/CDqiAf+eAxsmddad74ETB4uhIIx3jGJPleWz17Rt&#10;9WLHbD4kRthCb2ojpRD8/XAZ/rM3rUw+5W6Pndhdxa2EIqGPgQAPFMILNvt7NkvyrpWte7vQRHeH&#10;BKXdnbXSBxTxKbhGn+v9Yvqx9n0CtbHoQmH5M0tyr5OuI19JFaPvrV7oiADiwUI7JQ8WgFqwGArC&#10;eCU/p/D62WMWJZROC/2QfSu3CPwDb7ImVp8fhkvp9vjmdpyHyWwUcCb8BXcs/Uq2/oM7lnyNey2J&#10;oGhAkROLOs2F3Y8CpbFoSVMlOprXBbZRCoj7UZ/g96NKH3QF1ILFUBDGG1mHcv4xsd/MkXz6J38/&#10;sF7FllajW79XVgiWwu2nvOjMyyq46VT3wN/lQDJPBMc2ulL23wPTnX+1O/HisDvhTP17BGrhAztc&#10;50Xs77yWbB2F0tbWg92PCIpikdBR+qZ3+QAk7XsEanFdbvEp15GCw3fqzgXBiYHFUBDGCxnpR+4b&#10;3nXijLfYV+LaiAY1vrMLQbVF4O/hv4t3IhdNWdHpVPdi+kouN/rdbcBiQwDXZc4BWpj5N9l/J9Bp&#10;pkItZZ1m/m6isLAjFsU/CRcJ22ikOPtG6Wd00HuhMfDfhbyDpH2fQCHOYJnQ/i1v6s4JwYmBxVAQ&#10;lnfSUw8+OfDX0YveYE0sPiym4bVyBsWcyPuDn1zRUkwafZB9YPX9YcRSGfviF07zwKo/wAO1OFat&#10;wNY538v+uyE6zeju0EC8u/PDChUx1rew12TY/ShQKxqLZrdVoqMlfcbhTIt/xGCZrXN/0J0bghMD&#10;i6EgLK/YheAT/X4csfxFuwh8lTW2Gl5/4vcHnkoRyO8rfIc1FV3Bz278Pjiq5+Spqdv2vhjwBy+Q&#10;sb9QetJbsNgQoaudzE/6Okn23xF+rxi/XwwDigjA7wvkA4rcedfI1lFo/+Y3EYuIIGJR080qzuzQ&#10;ga2vQUcEsL9j/6rhg3TniODEwGIoCMsb+39XCL7GvrA+valsC8G657YQF9Hz393tq/5b1y7e1Kyk&#10;0C39Ql/Lb1Q0+t9XAqsWAVyVSm2jt8rWkbCNortDgOi9limLvpEeiwKeisaAB4oRiwhQ+g5Y4ZHb&#10;pOso6L3IGPRYAWyjcQ4fcjW/22zduSI4MbAYCsLyQkZ65j+HdBg3l78fWKaFIO8G3tDa4u8m8m7g&#10;14/8XDx9+LwBGelHHlC9Z9/ixPGw2FDASeYDSdN+la2hUPqmd/BUnghOp1lJd8e3KGESYhEFaiq1&#10;jfpXDh3kxCPY2OMWHoemfrdOd84ITgwshoIw1snOyLljZI9J015jX4rL5MuqEORDYupd2tJ6nn1q&#10;vW7/7l4tBm9IWrWtodfwldk45XBGSh0nCauhP8gDtXRjlmfsJ7sty5SrI95pHvAvdJopoLDTHDqw&#10;9VV3B8QiEohY1GCX9FjEz7TDu55xHAvV9e8TqKE710+jVFs/p+nOH8Hxg8VQEMYqBblF10waMGv4&#10;u+xr60X2WZm+I/g++0Z0A7+4s6138qDZwzLSj9yv5XMI+c8zhjyXA4sNAVxXiierkdwD/5StI3R3&#10;qFDa3ZnbRn4sCpxjDK2TjVhEANdVYkhRJHf/fdJ1FA6cbQx7OZM/uNC+T6AG+7v1jHx7vxUOnqk7&#10;jwTHDxZDQRhreA3fpXPHLelRj7W06rCGVoOardTfI2gXmg2va229zr4Qv/Pnj3ruW71gQwujxFNZ&#10;9+fhXz5oGCx/FIjaRjdO6ShbQ6H0pLcxbZQIigYUiVi0YvBQxCIKlMaiyZ2V6Ai20fjGKQgP2AXh&#10;WbrzJ3D8YDEUhLFCJBxhaxZu/Par+38q4d05fpWD6kKQ20I/ufI7YQt9m31lDfh51JJdW/e8GonI&#10;t8qcLMI2iiSMBtxqM6ZemmVG5OoowIc5PJ6P7g4BXFWE5S+Sd/Ae+bFox3OwsBNB2P7qy7ewcx1l&#10;pj3m3I9aVf8+gXzQISyXYDEUhLFAyqbdb/30fo/0p9kn1sesudXoNvUdQf57nrULz4bVW4cnD5w9&#10;PPNQ9j90fw5/Sjh4lmfEG4dgsaFAdYu/X8MTJtk6QqeZClHbqIJOsxXynytso4hF8U/UNhrO3vuQ&#10;dB2ZEeYZ/eFeXnRq3yeQjygI3zxghQPoEJYjsBgKQp1kpGfel9h66GreEeTvCpaFNbT0/cBvn/4t&#10;f/G0lb8WF5RU0/05/C/8a8e4YPmjgGPV8q8Z3Vu2hsIZKc+ju0MEhUNBbG0mIhZRIBqLVo/sq+JM&#10;C6wb3wM6ilN4d3n0x/usSLiC7twJHD9YDAWhDtzFRpXJA2cP49M7+RUSpcWaymKQXyJfmzWwfvqg&#10;R/q6JUlN/b7A+bo/h+MlnLXnUcdiU01/sAdq4U9XR7x10IqEzpCqIzGgqDYGFFGgdEBR3sF7FcSi&#10;RxCLiCBi0ZuHpMcirqPsfQ9BR3EKfyA18etk3XkTODGwGArCssSMmGz1/A3NG/+9rZcXZw2vaSXe&#10;41PVDfzs5jbWm6yJ9RxraHVq3Cdl24ad7/N3FXV/DidMJFzBM+Ltg7BqUaCauNg3nKXCNlo6FARP&#10;5eOb6FCQ9RO7KohFp3tGvrsfdj8KVCu1sD8uXUfcNjrmk1ToKA7pwizvzJ+Was+bwAmBxVAQlhX7&#10;dh54qn191+4nWT3r49MVvicYLQR59/F59pnVq/ng9bu37nlZ9/5PFf+6cT1hsaGAnczbRZt/xeAh&#10;sjXEi0w8lSeC093hnWbpti1Y2KkQjUWqbKObZ/zM33eFjuKMjszyLek7TnfOBE4MLIaCUDUlhe6r&#10;xiRMnfgiayQmeSp7T/B3heALdiHY+/thq/fu3F9b9/5lwacGchuY23WF/oAP1NKTWcbgZ3KtkF+u&#10;rdkuDvg4cHSaKaCu0xzJSX+QdwGENVX7PoHyWDTkWfmxiOsoP+Mf3F4oJuPq3ieQhnAnbJgs350A&#10;lILFUBCqZN3ipKaf3fR9oA771Pr0BkUXy0d/5hvRjmDvNqIQfFb33uVjMs+4hjvFARoDQR+opIZ4&#10;yho+tP0F2TrCUBAqqBtQxPGM+3QHYhEF7FjUQcSiF5XoaHzj7dBRfMHjTnD3ykb6cyZwImAxFIQq&#10;OLw/85/dvuq/mdtD61ZQaw/l7wjygjOx9dA18VkIHiOwaWoHJPM0EFat5QOHy9ZQOCvtUf5ekLji&#10;Igb2CRSiakCRE4vaIxYRgceiZQNGKDnTYBuNM6LOhMzUJ3TnS+DEwGIoCGUSCobOnDN2cQ9u2+Qd&#10;O5X2UD41lF8f0bPZwI2p2/Y+r3vvZQGfGujYRmHVinu4VWvQk/lW0HuRVB2JYQ510zDMgQLRTnNG&#10;Sh0FsQgWdiocs7CfJ11HRVk3i8nHror69wlOnYQzLKN39ZBpFFytO18CJwYWQ0Eoiz0p6c9+/3qX&#10;DH65fIOrWykpBnmn8QPWTBSCv33iSk3ZtOtd3fsua7yTmm4WiZjuwA8U41j+Qumb3pGtIXSaqVBT&#10;WaeZ4xn/WQrsfhRwbKOhA1teU3KmTW25DmdanMDvIBzzSSp/8Kg7VwInBhZDQXiq+L2BCyb2nzmS&#10;D3IRl8srsIfyn1n33BbWU3ax2erFjlmbViZ/Zpr6966DYPK81rDYEKETs3wLe02WraFI3gF0mqkg&#10;hoLUzlHR3Qkmz0UsogKfHLmgx1QlZ9r2BS2gozhBTBjtjQmj5RAshoLwJDit9N93J+99qfkz7fP4&#10;nYKfXi9/aAzvMvJuI//5jW//wbds1pp2QX/w7Bj4DLQRKcr8m5gS6bpMf/AHaullJ/P9/+k2/cal&#10;cnVkMs/YBrvR3aGAQttoUdYtiEVEELHoXjsWuS+TrqPi7Jsc2+il+vcJToGaFi/sgzuXN9GdJ4ET&#10;B4uhIDwZSruCfJjL++wb+V3B6BUSL7PPRddx+vB5/d3FRhXd+44VvJO+SYLFhgZR2+jbsjUUSJr+&#10;M2yjROBP7Zf2HaMkFk3+diNiEQ1UWdiFjqZ/v0pcZRID+wQnCb8+pDuzIgUZd+rOkcCJg8VQEB4n&#10;R7uCqdv3Pd/86d+crqCCqyR4V5APjOHF5qDfxizIPpx7ewzsP6YIblvQAsk8ETrbyfzcjnNkawid&#10;ZkKI7s49CjrNv7ew19K/T6CWTsI2Ok3JmbZ7ZSPYRss54v3Buml4f7B8gsVQEB4v4VC4wvRh8/rz&#10;dwXfU/CuIP95H1dobvGhNL/VS0hN3bZXyb1H8YDpzqvlTrAPz4Tz9B8CQC3292z0rh40PUVVZevI&#10;O/mbTeju0MDp7iRJ7zSbxTk38ILTnXCh9j2CsopFhdWk68goqOFOrBh2J5ypf5/gJCi993SUkntP&#10;gXqwGArC4+HQviP3//hej/SnWX2r4XWSu4L2z+I/sw5raH1+2w++1fM3tDBNU/ueYx3vjLbLYbGh&#10;QHTaaOrqBrI1FEie2wZP5YnAbaOL5A8oErFoZrtliEUUcN4RC6Wtqa9ER7N+XsIdEfr3CU6c6LvK&#10;h3fG9V3Q8QwWQ0H4v1g6Y3U7fq/gW+wrq9Ht8ruC/GL5V1hja2L/mSOMYk9l3fstLwR3Lm2CZJ4I&#10;3DY6p8N82RqKFGbeCtsoEY4NKJI+FCS4c9mXiEVEELbRnmqmje5e+Rl0VE7hdtGR7+63IuEKunMj&#10;cHJgMRSEf0VRfkn1xFZDVz/JPrHqV/1O6r2C4hqJ81tYT7J6VufGfbcd2JPxsO79ljdgGyVEQgX7&#10;n5XCppF/tWwdead/vxLdHQpEO80KujsiFrnsfyScGwP7BErh15gMeqzQCngvlq4jX0llo+/tXmFB&#10;1r1PcALUErElsGFSJ915ETh5sBgKwj8jZdPutz6t1TrIp3xKvWA+Oj2Uv4fYsEbr0Kr561vo3mt5&#10;xjen4zxYbChQyxnnnbL4G9kaQqeZEKLT3F56p5njnfnjUsQiClQTOgpnpj6m5Eyb320G70Lq3yc4&#10;bvh1IT2YFSnKvEV3TgROHiyGgvD3mBGTTR8+v29t1tD6iH0rdXAM/1n8igr+s4d3nTCDdyB177e8&#10;E9qzti6mjRKhC7O809uskv533p13DTrNRBBDQWoGTE/RVYhF4GQR3aCtc9oqOdP2bvgAOipP1BTv&#10;Dnpn/7ZAdz4ETg0shoKwlLys/Js6fJq44xk+OEbiJfON+NCYa1tZz9o/t2WdDtk7N6e9pnuv8YLp&#10;Lb7C6HOjHxYbAvApjnZCb5bkXidbR97pP8A2SgKFtlEei/re7EMsIoC4CqfTXCVnmq/kcqPvbbCN&#10;xiquy4VtmJ8XJR2YiCfcYRI+vPNp3fkQODWwGApCzvYNO9+py1pYr7EvpHcF32ZNxQXzU4fMHRTw&#10;Bc7Xvdd4wze341xYbChQU51tdPeKRngqTwTeaZ7RbrmSWDSv82zEIgL0YJZnxNsHrXDwLCU6Wpw4&#10;nnedEI90UsMu/iqK75o/ABCFn10A8v9sDHk+xzvzx+X+deN78odLkfxDd+nOg8Cpg8XIFoRHL5qf&#10;OXJBIr9k/mPWXFox2OjWNlaDa1pZ/JqKH9/rvj9998HHY2DPcUlo74b3RaDWfoAA5XS1k/lJTZNk&#10;a8jpNN+ATjMFEi4SE0dVdJqFbRTvo8Y/fHiQ64KI6c67VsWZFj60/UU3zrQyxC7+Ei5wir9OTvEn&#10;Pn87TniGv57hm9NhQWDj5M52rvFhpODwHVbIf4HuvAfIB4uRLQiZu9io3Kv54HVPsU/kWkR/1xWc&#10;NXqhi19or3uvcU3Ac7Ex4MEiJPME4Had7syKFB65XbaOfHM7zUF3hwLRTvOOJV/L1pDpd1cy+t/n&#10;RiyKd0oHy6Q9oeRMM8One0a+c4DHOv17jTeq28XfGeIcOVr88W6s6zTTM+qDdN/8bjMDSdN/C+3f&#10;/FakKOsWKxw8W3uOA8oELEazIDyQlvFw04d+LnqJNZJnEY1eMM/fQWz3bvf9B9IOPap7n1TwLU6c&#10;4FhsdB82QC1OMh/YMrutbA2F0tbWg22UCGJA0ffSBxQ5saj3eMSi+Ee8i5q6uqGqMy2wZVZbp9t8&#10;jfa9ll+qii6fu5tT9In43okPlqoR8oytn+pb5JpknyXtwoe2vyQcA7hDkDRYjF5BuGHZlsZvsCbW&#10;u+xrftG8Kasr+J798/h1EjOGz+8bCiKwlCWh/ZvfgG2UCI5tdItsDWFAESGittFIcfaN8mPRltcR&#10;i+IfMWk0aUZ7VWeaiEe9awYQj44T11VO8df1d8VfZ7v463u7zzPhi+3+pf3GBLfNbxU+vOtZ0yi4&#10;2jIj2vMWEFtgMRIF4dH3BacPm9ePW0TrXdZSzv2C0XsF67CGVvOn2+empex7Lgb2S4+A5xJjwENF&#10;YvqX7oMJKD74K4snvpH8Q3fL1pFvUcIkdHco4NxrGdg6u62aWPRAMWJRnGMX/f6VwwapPNf8a0f3&#10;clwL6BL+B64qzqTPrscmffJ/NwbcX+Kd/O0m/4rBw4Ipi5uFs9IeswvrK7XnJ7GOGTnNjlsVTXf+&#10;NfwdyUjOvofCh1PrhI+k1rZ5LpyZ9nQk78DdkaLsW+3P8yorFDhX+59ZAVgs7gtCUQz6fYHz+rYd&#10;sZQXg5/eKOd9Qd4V/LhCczE4ZnSvKZP8XrxorBP/8sHD8GSeAlHb6IZJXWRrCJ1mQjid5s0qYpFv&#10;ab/ReLAQ53Rilm9BrxkqzzTTU1DVnchCpLuErkr/75oH/kDQGPREgXda6zX+1SP7B3etaBzJSX+Q&#10;v8OrOw+JdfhnxD+r4O6VjfxrxyR6Z/+6yDPmkzT+eRqJVcNisE43x1rLO6xH6e4M2TH63eH1DH/9&#10;iHdy802+JX3Gc8tt6OC2V0x3Xi3LMrXv71TAYnFfELL87MLr2r7V7cDz7FM5XcFoMfgqa2zVO62l&#10;lbRq2+/vtDpN936pEj68o7aThNXQf4gBtdiHk32IpUo/gER358Fi0gkYFY4NKLpNfiza+SxiUZzD&#10;30Od+dNS1edaYP34buJdwt7X6t+zUvg1D5f8+TUPQ1/I5p+1f+1Yl7jmIe/gPVbAe7HunCPW4d3R&#10;cNaex/hVTf5lA0fy7invoorO6v+xdx9gVR1pH8DH9GoS02MJlsQYk+y3m2w22fRk02NJUWOJUVTA&#10;3gURa+yKDcSGvVfsFcXeCxZEEUFAqVJvb2e+M3PAEkG5l3vv3PKf5/k9u89uiuecuXPmPTPzviX3&#10;d3xxsMeC7rAHlQA8/GXKEyfdUFVZlQ1/StmWO+lvW3P5WFfZolnmd1G/b+4cU/KJFpK24BXR128t&#10;NOLZAeGVhNQvA+qEGJqSbvY5L1hcZP5r0p5O6DnzVG52vt1Tl4ONTIZH1fMaZGKrlhdgLyz5hWTJ&#10;ufKBvfsRto16C5+SbaOD7D4WmQ2PyJPYTD5xEn6d4BA8IBy8x+HvNf6R6sNCz+pLrMzD43dm+mRl&#10;HhY2u6rbMma74djqiaak460teen/oCY96jfflYVI6rwa7Hyk8cy2AbqY6cs1K7udVU9/R8tXVkvu&#10;b6hyj/l5S7s/z0f58+SruDL1tDoG7abhO40XDwRIuqLnxd+je0MjnhsQnjl6/o9mpDv9g/RmK3oV&#10;DgbZP6M16cMTx2xZtmui6OuDO+n3zZmnbPlDpkjP5qMkdTi2yu7bRs2pZxpjdcdLTJAnoMv9Lzhi&#10;qxP7Uo6xyIOxvrOq1zlnvNeM8Xu6Fo1gfamm+Ou2GivzcH8pZR4eljRL/kziZR5OrBtjuhLb1FKY&#10;VQ9lHu7BYr6fZURlmVENsZuG6XaGrWErc+qIV0233d8JxcEfW90T8dzDild6R7LEPm9rdTHTlpqz&#10;Ln8q/P7dBRrxzIBw/7ajgd8TP+r7RKBdtomyLaI/k060678GaxLOXm4o+vqgdOaMS1/x/e58m4Po&#10;FyE41CT2NblpKrWYHrBrP+KrOw2ysNLsBdiX8vGOWWnGtlEPN4GdQe1z2lnvNm1UvyP8XFeEKyeY&#10;KavMQ00j+/AiBy9RLIiRg5lGkup6bZR5uNe7yPiwpSDrTTlYbsaCZhY8s1qJqvD7pVvvLw+2WdDN&#10;gm/hfeDvfHif4B/H5LmZ3I+Pma6cbCL83pYCjXheQLhpSfSUr4gv9fMJrnjymOItoiwZTVj/uYeL&#10;ClTIWOXKJHMlzeJWySjo6w2q85ehOSPB7sWhb640i75GcPRkha80H18zzu5jkYUVF2+JschTKVtG&#10;dzvr3WbJT6/Ht41OcZFVZ7Zt/+9lHsazpCP/0GpWdT/Dti3yMg/pF76T1Pk13D3hiMOZ9I+zDJ+m&#10;y8das+2yui2jt2sWNL3K7/HoW4I/1gfYdlu3+9DE+mxVWrKFVbOy8xlXCwzRiEcEhDcSuSyevGY1&#10;Kwwf8HrFM4myLaJtSF/6I/GnW5fftkUUiWNcmP7wsjAUGPcGPvyro/7goun27kPmq+d/xOqOl2AJ&#10;ipa1v+iQbaNHlk/BWOShWEC46a8YZ77bjGe3BQrZOlpmmYePili2SZawxHg+prc5M/ELVj9R9BzA&#10;5Rk0T1uup75vunTIT39oSYR247A9fFfKpFvu77ji4C/8GepZ76HisbA4sQ1b+TZnXf5Y+DOhCAh5&#10;E/0QKogHZ2aT+b65o5dvYSt5rC5ghbeIvjNQYolo2pEgKe7ExWYucJ1QTvJL6TNsG/USyrbRNLtv&#10;GzUhKYjXKN42as5KsvukhJ2ZUcYiQed4wHFY2Yno8HXOfr9pNw2N5kk7IupIjvk9lFLmYaL875vz&#10;Ta52Xcgh/f75c4wX93e2ZCd/JOnVKPNwD5JO9Twv83Bhb1f9gQWzWKkM9eyv8ti22tsyfbJ7zjIf&#10;i+7XTlMcGBaXtdDvjZxPDeqnRT4rNOLWASEPBo1648Oh3WbEspVBdtbPHplE2arg0FaTknMycuu5&#10;wHWCNdi20SVtErFVyxsUbxu9ev5He/cj/eGl4Vjd8QbKtlFHrDTzsWhRyysYizwP351wYOEsp7/f&#10;9Oqn1bO/vM63alaoFMXdyjw0ytRu+mu3/tDSqaZLh9tbctPeQ5mHe2NF21keA2Pcrj76fXPma9f0&#10;Oame+aHqtjIPoSXB30vC+7BrqMkDYZ58ZtaHBabkE7cuwDh1Nx4acduAsDgYND00vtuM0z+xGoPv&#10;VDAYZOcFaynnBeeOXr6ZBZoucJ1gA8PJdSMxmfcGxdtGd89cbO8+dHOlGas7Ho+vNDez/0ozG4uO&#10;rR6Pscjz8LOnsZuHiZj3WLKTPuSJWyaXd/soy/T5mJJ8ZNzfyzz8nsbOqxmOrpxoSjrRypKf/g41&#10;6R8T/Q53aRIv8/Cq+Vr8D+ycpG73jKWalV3Oqae/rbvt/jqszIPnUbOPGxOVe6ffM3MBNRvtPhbf&#10;Cxpxy4CQD4qF+apXRrQLS2hEOlU4GGSZSH0fD6Q/ED+6fdWecX//d4F7sVxPfY+/MPEVzvNNZtuZ&#10;vr1Ojbon7PvS50lBsLrjFaqVJCj6yu5jUW7av5Sx6EUXuE6wjxr8Q5Qp8aivqHecKfFIax50hD1M&#10;b//YIPflsEq3l3lgyUjCn7BolrS9rNseuslwYu1oU8rpJpbCrDfkifdDot/XLs1iekAqynnNnHr2&#10;Z0Ps5iG6neGrNcs6JKgjqpVR5gFHVWynJJ5hq4XyuzfJkp9e35nPGo24XUCoBIO5RdUCvx+V3VgJ&#10;BitUY5Alj2lFetPmpCeNPXSurQtcI9iBZnnH83yQFj7IgaMnZ+yFzFKZ27sPYduot3BcgiI+Fq3o&#10;FIexyJMo2RLNmZc/F/mOM5zePKBoePFK1NibyUjU02obNcsD4nXRk9fKQcxQc1pcQ17mQTLfJ/q9&#10;7NLMhkcsBZlvmq6c+l0OmlmZh02axX9cUYXfXkZDKfPwAHXNMg/uTx1R58a5SlPyid+d9fzRiFsF&#10;hDwYLGDB4A+js38jXSseDMp/fxP5n9P5nUHa1MvXXCLTEdjpZXli3Sj2pQmTeS8whm0bnbHE3n3I&#10;kpP8IZ9ssRTroq8RHIutNM/9Poelf7f7WHRy/UiMRR4krBIPupRyCoLfc8fXjGY7GXS7IlYaz+7o&#10;b06/+K2kya+OMg/3YNQ9UVzm4U/D0VUTdVtG7dAsaHLttjIPJZk+w56gnpXp0w2wLaSTlOdgPLMl&#10;2Bl9Ao24TUB4c2XQXsHg2wNpQ9KRDm05MTn/eoGPC1wj2JElP+NtJW3zs+IHN3As+SWunvmeStKr&#10;nrV3P8JKsxcZ7ZiVZmwb9TCsVMmSNkmus+KG4O+ulDIP/zElHPLXH14Wrt04dK967k/Z3lHmwZ3V&#10;5Fui2cc0/YEFDtm9cSs04hYBoRIM5tkvGGRYJtGwoLmHDDrjoy5wjeAA2qi+x/gKj/CBDRxLyRRp&#10;SjrR0t59iK80Y9uod2DbRvfMWoSxCO6Kl5yYEiX6/QZ3YmUezFlJnxgv7OuqP7hopnZt8BH17C/z&#10;UebBXfnwXBBsa7R+/1yHZvVFIy4fEPJg0KA3Pjzsj0lJP5POFQsG64fQgLoD6NekPV00cXXU3/89&#10;4FlYBjBs1fISfJI2aa29+5Dleuq/sW3USygJinIckWVRHov6YyzyDHwb27noQNHvN28naQteMWck&#10;/M8YF9Nbv2/uPO3q3qfUM/+DMg8eh42Z1WjRCMcGhWjEpQPC2+oMVjiBjBwM+vkE0y9IW7ppSXSY&#10;C1wfOBg7II5to15C2TaqlvRq+28bXdEZSUG8Qg2+SmhKif3NAWNRPWViWsUFrhNs9woPMizZSR+J&#10;fr95DclSSVLn+bB6s+ycJC/zII/J6un19beVebiR6RNlHjzPLUHhgfkO2T6KRlw6ICRmk/k+FgxW&#10;uM6gHAy2f7k/PzMYs/6As2sHgUDadcGH+BYR4QMaOPqFwbeNXjrc3t59yHhmG1aavYU8sdTtsP9K&#10;Mx+L1vQ9jm2jbo6tIs9rmIlafQ5SXObBlHrmF6XMQ9gazdL2l9RTXzHfUeYhDGUevIsP36nDgkLj&#10;mS397d330IhrB4RzRy/f8h3pUKFgkNcYfCKQfiv/c47sOtld9DWBcxkv7O2CybyXGEeodvOIaHv3&#10;Iaw0exG+0vxvhyQoMsbF9MJ5VHdWlU9GdbumrhT9XvMISpmH+qbkk81ZJl7dttBNmkWtrvBA744y&#10;Dw9SlHkAPnayRDNsJ0fyyab27I9oxHUDwsWT16z+hrTn2UArEgy2IX1pU9Kdnth3OkD0NYHzSapc&#10;H1X4fZIq7BEXGMzAocLuo+qIqiZJk1/N3v0Iqzvew1EJiiR1Xg1V+MMWpZi4+OuEu2BnhqcUn0Er&#10;CU7GK5koTalnfhb9XnM7Rt2Tlryr/+RlHo6tGa/dPDJas+DXdL6N+o4yD09SZPqEstVU+oncdyz5&#10;6W8V97EK5wFBI64ZEG5esnMKWxnsWK8CZSVuCQYvnk60eypxcB/ajUP3YNuoN/DhKaqNCQf97d2H&#10;jGe2DVBWmmu6wHWCQ/EERZMds21047DdfOIr+hrhpvAXlMQjobeUIZD/uzryswLtmr4n9HsiFxnP&#10;7+5hzrr8uaQrekH0+8zlGTTPWHJSPjBdOtRBf2T5FO2GwfvUc3/IYSt9d5Z5YGdqEfyBddQRtSXW&#10;hzSLW12mFtP99ui3aMT1AsID244GfkV8acDrA+wTDJ5BMOjtjPF7u2LbqJeQA3/txqG77d2HpKKc&#10;OnwrU9jj4q8RHOvmttHn7D4WYQu7WOHPKYHI+OLgZLSyJZEFLNp1wYf1+xfMNl480NGSc+VDqldX&#10;Ef3ucnUsQJYD5c+MF/d3Vso89D+qjvyijDIPL4h//uAx1BF1lBqFeyPn2aMvoxHXCgjPHbvQnNUH&#10;9Hs1mCeCQTAIdnlpaQtfVk+rq1cykIkfyMCBwp/mkw+pMPt1e/cjrDR7D35G5cqp3+0+FrFto1Of&#10;MavCHhB+jZ7PRyk0PuGWlSk5GNTM/yWdrVrpDy+dako84mvJvfou29Io+j3l2iQiaQqqmjMSvjbG&#10;7+6h3ztnvnZ1r1j1zPfVPLi+tczDFJR5ACcJf0XZ4n/lZJOK9nE04joBYWri1U9+Jz2o76OBCAbB&#10;7nTbxm/iB9RFD2DgYMXbRuN29rF3HzLG7+mG1R3vwCa3rLYZxiJ346MEJCUZKeX/rlnR6bz+wIJI&#10;Hvzlp79DTYZHRb+PXBor86DKZWUefuJlHmKmL2P3UD2tHso8gIvxUVb4Iz/NowZN5Yr0ezQiPCDk&#10;B0Hzrxf4dH57kLYV6c2DOgSDYG/yZKAtMvx5CbZtdN2AQ/buQ/IkqaaybfQx8dcIjiVPMli6e3ly&#10;bP+x6PLRNhiL7Kmm/Jt86EYQqJ7+tla3PXSj8eL+TpbCrDdEv3tcmsX0oFSU/bop9cyvhtNbBuui&#10;p0RplrZLVE19AWUewC2oI2orW0f3zZldkd8CGhEeEBKTwfTQ8DZTEn8jXVlGUdsKz9cPob6PB1K2&#10;wohgEEojaQtfxLZRLxH2FP9y7ZBto5tH7EBSEC8QrvQhS2F2XbuPRbqiF9XT39RhLKqI4mCaJSph&#10;q/bhD1h028ZvZsE2u7+i3zcuyWR41JKf8ZbpyqnmhpMbRui2jduiWdQypfQyDywTLso8gJtgJaHG&#10;y+N1zpX/2Pr7QCPiA8I5o5ZtZecGba41WFx0ntUZPHngbAfR1wOuSxc9KQpbtbyBsm3UELt5sL37&#10;kCnxCFZ3vEINPkk2pZyu8NmUUseinWGr+MoL+pHVv212bohvXRxNqGZJm0Tjma0DJHXuq6LfLy6F&#10;lXnIvfquKel4a6XMw4hd7Oxk6WUeKlNk+gT3VlOpQ7w+ZL+tvxk0IjYg3L5qz9ivSTva6S3by0v4&#10;+QTThqQjKzrfQ/ggDC5Nntz9xg++Cx+8wOEmyJPFVd3O2LsPSdrCl9TT62F1xwuwSbPhxLrRjhiL&#10;zFfjflICQkzEy6emkqhkrBLIaDcM2svrATpgS6/b0aurWHJSPjRdOtJef3hZmHxv9qvnfl9GmYdn&#10;0efAQ9Xg/d2cdtamXYJoRFxAePZofCu2MuhfK9jmYDCg7gD6BWlLY9YfGCZ8UAbXZ9A8pY78LJ9/&#10;JRU+eIFDsRTn8oTIknftH/buR7pt4zZjpdkLyJNo3bbQzQ4ZiyQz0SxumcS354m+TpfGVlBrKAEN&#10;ex5bx20xZ13+WPi7RBC2HVYp83Cgo/7AwlnaqKBjrF4iyjwA+Cj5A1Z3P2nLbwuNOD0g5Elksq7l&#10;vNWG9KOMrRlFma9Je7ppcXSY6EEa3IduV8QK5cu86MELHP1yULaNbhpi7z6EBEVegiWWWe5/kaXc&#10;d8RYZDyzLVjJWltT/LW6oojatCTQ0W4YtMeclfiJ6PeH87AyD/nVzOkXvzGe391Tv3f2Au2qnqfV&#10;M97TlF7m4WXxzwtAuBp8S7T5alwDa39zaMT5K4Qmg+nBIS0mXmlKurEkMrZlFJX/Pra6uGji6rXi&#10;B25wJ9g26kXYttHlHc/bfUJv0DytnvVJAVaaPRwrUB/5ZYH8vKs4ZDzSq59Rz/inGv3obyJq8XvP&#10;gmXNopbJppTY30S/NxxKMrMyD7XMV8//aDwXHaiLmbZCHrfi1dPqGkov81BV/DMCcEk+fFu5dtOw&#10;Xdb+DtGI8wPCRZNWRxUnkbEpoyj7+xqRTnRKvzlHhA/k4H5MhkfV8xpm8vMUwgcvcKyqSuax7OT/&#10;2rsfYaXZC4Q9TlXhlahUlGP3bLUlDEdXTeCrhCwIEn29wrEV95rKOUF5fDac2jCMba0V/s6wJ4vp&#10;QUth9hvm1LM/G05vGaSLnrxOs8Q3UTX1WQvKPADYQfjz/Pdjybtq1XERNOLcgPBQ9PHeLImMrVtE&#10;WVkKtrI4sGloml5reEL44A5uSb9/3mysEnoDHyUxiDzptncfMqXENkEf8nAsickEnsr8Q0eNRbwE&#10;xbS6Oq9fJSxZFRzBaogGH7QUZNQT/Z6oMF7mIf1teaxoaji5fqRu67itmkUtUksv8/AIRZkHAHuo&#10;yX9b+iPLpljze0UjTgkI+bnBa1cy3md1Ats/H2TTuUFWeP4P0pt2rBNiyM3Or3PrPxvAGuZr8d8r&#10;qzt4AXs8vm3UP94B20afUs/6uNDrJ/IerRqfsJuvXbD6PIo1DLEbB7NAyFtXCdURdSSeCEUOjIxn&#10;twWKfj/YxKitrJR5ONHScGx1qHbT8F3q+T9nlF7m4SmKTJ8ADiT/zthOMGoyPFLe3zAacc4KITs3&#10;OPj3CaksIGSBnS21Bts9G0TZ6mDyxdQvhQ/+4N7MhkfU8xpg26g3CH+Ovxws+env2Lsf6ffMWoht&#10;o56suBZh8snfHTseGR9Uz290jW8T9KpERUoGURYsaRY1v2LJTfun8HdDOUi8zMOV/5ouHWZlHsK1&#10;6wcdUM/57vptZR5uZPpEmQcA51PGbnYut7y/azTinIBwxbT1S38gfjYXn2flJb4jHejxPbGdRL8M&#10;wDPoDy2OULb8edMEzBsp20aN8bu727sPma/Ff4dacp6sJCA80dzR4xH7dyiZa71l10JNqgp7kCeO&#10;0e0MW8mCYtHvhNJIWl7m4XPjxQOd9AcWRGqjAo+pIz8tZNk9UeYBwHWx36Z+35x55f2toxHHB4Ss&#10;3iAL5gLeGGBzRtFvSHu6bv62maJfDuA5zFlJn/AtPMjY5vnGypPO6ClRdu9HfKW5EVaaPZbzAkJG&#10;t23sRh5gsHILwq/dgdj1TVLO0RnPbA2+5R4IPALCyzxUN2ckfG2M391DvydykWZVj9PqGf9CmQcA&#10;dySPMZr5v6RTs/Gh8owBaMSxAWFhXlHVjnUHGtqQvradG3xnoNSYdKJhQXMOiw4gwMNI5kqaxa1R&#10;GNobsBfD4j+SqcV0v737kX7f3DlYafZUzg0IJW3+S+ppNXXKBwbP7E/8vGCosqJmSjn9s6jxX9IW&#10;vGJOv/it8eyOIN2uiJWa5QHx6ml1UOYBwFOEv1KcZTzpYwSE5WyOHHRnDl0UwwI6lh3UliQyLUkv&#10;2vuL4XnqIs2zwgMI8Dj6I8sno8C4Fwh/iqdwlwqz69q7D5mvXfiOZwr0mq1+3qQkIDzulICQMSUd&#10;a8nHJDaZEX799sWDQTngUs/6oMDp5wVN+sfMGQlfGY6vGce3fU6vr79R5uFGpk+UeQDwHD58S7rh&#10;9NaBCAjL2Rw1AB+JOdnjf6zEhA0rg0z7l4JoE9KNply6+mnxPxMZRcG+k3m2bZSd/5jqeZMvuFV1&#10;JVtkWlxDu/cjvtL8RzJWmj1RdSUxQeq5X5w5Lun3zJrPso7KAZQL3AP7UEe8JrHfoHrOV9lSYdZr&#10;zrmXEjGnX/xGvzdygXruj1k3AsDQkuAPH3EAPNo4QnVbx2xFQFjO5oiBOC8nv3a7+4Oo7+OBNtcc&#10;ZOcGD+441kd00ACeTbOiU5yS3c8FBi9wGJ5Y5sz2AQ6ZwGOl2TOxVTo5eDBnXf7MqeOSZCaa5f7n&#10;eADFVtVE34cK4sGgHFhrlrZJkPSqZ4qv02EfeCVtwcvsbKJmabsEHgSOLk76ggAQwLtMZuUnGrPy&#10;E48hICxHc8SAPOPmVlGbzg3+RALogtBV60UHC+D5DCfXD2fbCjCZ93DyhFS/f95cR/QhOWD4FAmK&#10;PFB4FT6hsORnvO3EMYkHSpI6r5p6xv+p+McqN04ywwNaOSjTLGl9iRo0lR0ZDEqF2a/rDy6Yro6o&#10;YeBj+oSSIBBjO4BXYmVfyjmGoxH7B4Qn95/xY1lFbS0+z84NBv04Oluv1T8hOlgAz2fJTXuXTxzC&#10;XxQ/eIHjyAGbdvPIaIf0I75ttBW2jXqaKYSqZ7ynkbRFLzl5XOIBkyU76UM+NvEkM+5XtL6k4Lx6&#10;5nuFkiavqqOCQUmT/4p+/7xINvHjK/U8EUxN4dcPAOKxHQKm5BMtERCWo9lzYFYXal7o8s4gna1Z&#10;Rf1q9Ke/ki405VLa5456eQD8nWZFR2wb9XTy89Ws7BrnqD5kOL5mDLaNehiWnXZRi1RqNpUrbbkj&#10;mNPO/chXn90tyGGrmvJvTj39Te0tZwbt+z63mO4znNowTDX1cTP/7YU9RN0xcAYAx2FjA0smhYCw&#10;HM2eA/SyqeuWs+2eNm0VLa43uHPtvpGiAwTwLobTW0IwmfdwbHK/8Hd5cm942BF9yJKb9i+sNHuY&#10;8YRqNwzZJ3p8Ml7c78/PwblNUFhTObM3gZ2/TPyEOiAYNF87/61mYbMrLPkOvy8RCAQBoBQsscy2&#10;cVvuNaagEfsFhEnxKd80JB1pwOvWF6BnW0V/I13pxF6zTop++YL3sRRmvcEnMOHPiB+8wDHY9r/I&#10;rwslg9ZhJWyQoMizsCBMf3DxdNHjE2O8uM+f18ab7AZnCsOf41/lTYmH29j9XpiND+r3zZnN70Wo&#10;G9wLABCrZKeHxfTg3cYWNGKfgFCSKBnVIfxic9LDpq2i7Z4Jon+SvjQnI/cN0S9e8E7aqMCjfIIh&#10;evACx+Dnwd7WsvNGjupDhpPrRyBBkefgmWkTDnYUPTaVMKedbcA/OExw5eyjtZTaX8dWjrX39Vuu&#10;p76nWdg0hf/Gwl+g7rFaCgBChZWvDjEasU9AeGDb0SC23ZOt9FldYuKtEPqtUmKir+gXLngv49nt&#10;/ZXJPCYZHokFhNPr6eSAsKqj+pAl9+q/eGIZPll1gWsG24W/xAMvOQj5j+ix6VbmzMRP1dPraotL&#10;Uoi/T7dgQSpbVdVuGLzb7uPzhb0BPBge73rXDQCurAbPMm5KOfPb3cYYNFLxgFBVoH6pY90Qg+/D&#10;1tccZAEkSyITFjT3sOgXLXg3qSj7NV6sOOwJFxjAwO54QPimQwNCRhvV7xhWmj0Aq18196dsanS9&#10;bNeS6vqrmmXtzysfsFylrEJNyj6GqGd9VCDpVHbdlq0/MH86v1acFQQAG/DEMifXj7jbOINGKh4Q&#10;Rs3ZMvdH4m/T6mD7F4Joa9IHW0XBJWg3DYtR6smJH8DAznhA+LrulvT3DmE8uz0I20Y9wFiWiGD8&#10;PRMRCKAkZ7GYKul2TV3K+5ornCtk9b7ke2a+dv672/6cFblGyUy0m4dv54ljwl/GbwoAbMPG8+jJ&#10;6+427qCRigWEmWnZ/2xOelI/n2Cbs4ru3nhwiAu8ZAGI8cK+zpjMeygWEM78j0bSObamnKUgs56S&#10;oKiK+GsGG/ko5wfPx/QSPSbdNWCSmS4dbKcKJxaeZIWPWwLGLjkYZeOm/tCScLtdm0FTWbOi4xme&#10;XRXb+AGgIiYSqlnqm8hqBpc19qCRigWEc0Yt2/4z6Wz96mD9EPo76UFH+0+Np5LwlysAJ6lzX1WF&#10;P25RhT0sfgAD++JbABvmUKO+sqP7kTaqL7aNurPw53hmOkt+xluix6RyjVuq6z7aDUP28JW0Sc5e&#10;LazJs31qFjW/Qi2m+yt4LSXB4JOapW0v8mBQ9MonALi/sEfk/3zWIqlya5Y1/qAR2wPCpAsp3zZg&#10;ZSbesD6rqH+dAfQXVoA+8epnol+mALdN5rFt1DOxL4RL2l6mFvN9ju5DxvO7u6OupRubIPeVFZ3j&#10;RI9F1jIlHOygnvVRPt/lEHafc87bseQ7bKto+oWvK/jnV4JBo/YJHgyOYcljXnPRTKoA4F6qK+PU&#10;1fM/lTUGoRHbA8KwwDlHmpJuVpeZYFtF2ZnDVTM3LhT9AgW4Y1KVeKQtJvMeKJRQ7boBTkleJanz&#10;XlWFP4qVZrfko5RNOLVxmOixyCYGzVNs6ybbIs3HsbDHqcO2XLKtovK/Qxczbal9/vwS0a4NPMj+&#10;mQgGAcCeeGKZ01sGlzX+oBHbAsL42ISm3xM/60tMyNre1492+cdgnbpQ84LwlyfA3yfzuqIX1NPf&#10;0fKMdi4wiIGdsEPlO8OinNWPtBuH7cZKsxsKf4ZvL7YUZtUVPRZVaBwrzH5Nt3vGUnYtPDCc4oCz&#10;eGwb9rTaeklbYJdzubodE6NYMI6yEgBgd2wOsCtiZVnjDxqxLSAM7T7jDDsDaEuZieKag/1EvzAB&#10;ypyYbA/dyAYP4QMY2A3/OnhsTaiz+pDxwt6uqGvphuQgXrtx6G7RY5C9SIVZr+kPLY5Qz3hXzftj&#10;qL0ydioF6I1ntwXZ489pOL56FD8DiZ0ZAOAI/ChAp/NsJ0JpYxAasT4gjI9NaPaDLauD9UNoC9KT&#10;jvANuyRZJKEvSYC7MV0+2gbZRj0LCwhNlw63d9pEXJNfVT2tpoHXtnSB64fyULKLmpJPtBA9Btm9&#10;P+pVVYznY3poVnU/zYJCvmrICr2zBDq2jHPsTO7CpqnUYqrImVx+btB05VQTnkCGrc4K7wMA4JHC&#10;2I6GNwySpqBaaeMRGrE+IAztMfO0LauDHeuF8LODF2Iv/Sb65Qhwj8nTs+pZHxZh26iHYCsi8iTY&#10;kn3lv87sR1hpdjM8yGmWUsEgx+VZcq58YDi6coJmud8FlpWUf/waW5yhlJdLqXGPe1VTWR1MOOhX&#10;4bFWdb2mauoTZv7vxmo6ADjMK1Q1nlBzVtJnpY1FaMS6gDAxLvmHhqQjD+6sXR1sQrrSiJD5B0W/&#10;DAHKQxczfalS20v0IAYVxmoQzvqoSNKrn3VmHzIlYqXZfdSibMui8dzOvqLHHueRiCU//R/G87t7&#10;6KInr9Us/D2N19AcXbyCOKZ4i6kcKPP/na12h1VWykwsbZtQ1tYra2jX9D7KglF1RG0kkQEAh2I7&#10;EUyJR3xLG4vQiHUB4fTBC/axwM7azKIBrytlJlITr34q/iUIUI7JfMrpX1WjERB6BJZhdG1/p2QY&#10;vZUcgFZRz/wPVprdwSQ5KJnzfQ41GR4TPfYIYzY+ZCnIfNN0JbaZ4dTG4bqYaStYZl7NkjZJ6tnf&#10;5Kun1dWzoLDoL7Y6eKjCq4PGM1uClXODTiiPAQBej+cSOLl+VGnjERopf0B4NTn9v7/JwSAL7qxd&#10;HWTF6+ePW7FZ+AsPoLyM2srqyC/y+ZdxFxjIoGIvAf2RFZNF9CP93tkL+PkorBK6roiS1cHoQOHj&#10;jitiBecN2iqSJr+apTCrniU3/d9Ukiq0rdaSn/4m3yaKjyUA4Cxj5LnAnshFpY1JaKT8AeHSsKjV&#10;jUknq1cHWRH6JqQbTU/J/I/wFxuAFW5uG8Vk3n3V4C8Bc9q5RiL6kCU7+b/s3IKS2VH0vYA7+Shn&#10;Bxf8cpWajQ+KHnO8hXbD4N18bI3A6iAAOMk4QnVbxkaXNiahkfIFhHk5BbV9SSDtUL2/1auDLIhc&#10;MGHlRtEvIABrma/Ff6ckBakufiAD27DzgzM/KJL0queETX7XBR/kQSE+LLggpRC9KelYS9Hjjbcw&#10;JZ9orpytFf3sAcCrsOMj64IPlTYuoZHyBYTRa/aO5YXobVgdbEq60WtYHQR3ZDY+pJn/c7qSAc8F&#10;BjOwHitGu3XsFqET4JTYJjxJBwJC18JWp+T+oV0fslf4WOMtJPN9mkXNk3nJC/weAMCZeC3CrhdK&#10;G5vQyL0DQqPB9Ehwo7FZbUhfq1cHfyVd6Nwxy7cKfwkB2Ei/f34kzoC5q+L0+Bf3dxTdjzQru57j&#10;GRvRj1zHFKXUgqUgs57o/uEtjPF7evBEMtgqCgDOxo4HLAu4RCWp0t/HJjRy74Dw7NHzf9qyOhjw&#10;Btsu2pleuZT2heiXEICtzNcufKecI7xXbS5wOWy76PS3dJKu6EXR/ch0pWSV0AXuC9AbZSbObAsW&#10;3Te8htn0oHr+L+m8jIXw5w8AXmcSqzXbJJWaDQ//fXxCI/cOCGcMXbSHJYWxthB9M9Kdhvefe0T4&#10;SwigIiym+zWLWlzBJMbd+PBkMrqdYauE96Fi2rWBh9ihdhTgFksdUUdifUO7rv8B0X3Cmxjj93ZF&#10;mQkAEIatEC7tkEglyx1ZktHI3QPCnIzc+q1JH+pXK9jq7aI/ED8ad+JiC9EvIYCKMhxdORFnwNxN&#10;cXbR9PhvRfefEpbs5A+VjKNVXOD+eKuafFKgnlZLL2nyqonuE95DIqyYvXJ2UHQfAACvxALC5Z0v&#10;yWMStoyW1u42iO9at3+ULdtFWRA5+PfQNLPJ/ID4FxFAxZizkz5WskRWFT+gQfmww+PL/OLZRFR0&#10;/7mVfv/cSHauUR1RR/w98jo+VBX2qPKhIPVsw+JnUkl0n/AG5rS4BspZbNF9AAC8FssyuqbPidLG&#10;KDRSdkBoMVsq/dVmcjIL7qxdHfyedKB7Nx8eLPolBGAXkoVoFrdOwrZRd1F8PuzC3k7C+87fGTSV&#10;1ZGf5yl9CVtHnasGLRouP4LTm0KE9wMvo9s+fqNSwge7LABAkPFyQLhpeExpYxQaKTsgTL187VOW&#10;JTTgjQFWBYQdXulP/asPMBfmFVUX/RICsBfD8aixyrZRTOJd3iRC1fMaZVKz8RHR/aY0ppTTP/PV&#10;kvCXxN8rr1GLB4P6vbPmiX7+3kZS572qCn/Uogp70AX6AQB4LZZXIGb68tLGKTRSdkC4YeH2mQ1I&#10;gNXJZH4mnemSKVFrRL+EAOzJkp/+Dl/VCX9O/KAGd1G8OhgX00t0n7kb/f55M5X0+9g66pQ+MZJQ&#10;7ebh20U/d29kvLC3q1KIHquDACAO+6hvOLZ6QmnjFBopPSA06I2PBjcaY33twXohtCHpSC/FJTUU&#10;/RICsDfthsH7lCyR4gc2KI2PkjBkfuN0ajY+JLq/3JVkJpplHc6zbXQ866Xwe+epEAyKpt04dDfG&#10;TQAQjQWExvi93Uobp9BI6QFhckLq141JJx7gWZtMZmiriSlm050pXQHcnSnpRAtkG3VlPnzyb0o8&#10;3FZ0XykPqSintir8ETNfeUahbgdAMCga3y46tYpZFfaQC/QHAPBe1Sj7MGVOv1hq5nE0UnpAuGX5&#10;rik/WbtdtH4I/ZH4020rd08U/RICcAjJfJ9mUfMUJJdxRbX4YK9d0+u48H5SPjy7pfna+e/46skU&#10;nE+1H/bBpjo/M6jdPALBoECmpOOtlI9oovsEAHi1sMeoKvwhSSrKqVPaWIVG7gwIJYtERrQLS/yD&#10;9LYqIPR/bQBtTnrSjLSsd0W/hAAcxRi/u/g8DCbvLoUN9qGEWq6n/Ft0H7G6T13cF6BiSWbCnqBY&#10;fa6oWvJ9vJ+fI9XvmzNH9LP1dvq9cxaoUG4CAERjNQgXt06mFvP9pY1VaOTOgDAzLfvdlqQX9a9j&#10;XXZR9veM6zI9TvQLCMChLMYHNPMbX8UqoQuJqM0DAMPRFROE9w8bGU6u/YutaKnCX6AICm3Dz2Ky&#10;3+UYQo1ntvYX/UxBIpplfgkYKwFAuLGE6nZM3FDWeIVG7gwID+441t/qYvS89qAfjdlwYIT4lxCA&#10;Y7H6djxD5FSc+xKOnb0bT6hmqe9FVi9SdN+oCMPRleN4vwp/niIotIaPQg4E1TPeUbNtuKKfJVAi&#10;qa7XVk19yqIKe9QF+ggAeC8fJaHM2R1lfihEI3cGhJEjluxqQrpZvV20BbaLghfRLPc/z7YoYuuo&#10;2EGen72bSKglN+2fovuEPRiOFQeFYQ+jb5UH+yAg9wF2z7Qbh+yStIUviH6GoDBfPd9AKUZfQ3w/&#10;AQDvFf6KcqQkO/mjssYrNHJ7QKhRaZ/r+elfqnZPB1kVELLzhuzcocUiCX8JAThlsnMt/jt+Nib8&#10;ZfGDndeqrtQcjN/dTXR/sCdj3K4evHD9ZMK3w4q/z65ISRzDVgVVYXIfOLezzy33sJLoZwhyPz6z&#10;bQASygCAcJMI1Sz4jZWjeris8QqN3B4QJl1M+Y4Vlre23AQrYL9h0faZol9AAM6ki5m2hE141BG1&#10;UUfO2YrPDcrPYLHofuAIpuQTzdhLjH3VRJ3Cv6vJ7wsLmnVbR2+RVNd9RD8vuJN+b+QiHrAL7y8A&#10;4NXkcUi/Z+Zd5wpo5PaAcNf6/aN+IP5WF6NvRDrRS+dQjB68jF79jHrWBwVK0gRs73MWHiDJA7x2&#10;NSsx4bm7EizXU95Vz/0+U1llYf3L288Vytc/gfDagpplfhfMaWfxznFh2g2D9rPzveL7DQB4tdGE&#10;mlPPNr7beIVGbg8IZw5btLcZ6W5VQNju2SDa47/D1BqV9nnRLyAAZzOlxP7CJ+zhL4of9LyAOuI1&#10;iZ1LUs/7KZ0aNE+Kfv4OZ9A+qdsyahs/VzjFGwvY+yjnP8YXB4JLWl8yXTroK/y5wN1ZzPdrlrRN&#10;QoZRABBqsjxfmP1VLjXqnrjbmIVGbgaEOq3+qX7fjcrzfTjQqoCwKelGZ/21eLfwFxCAIPoD82fw&#10;CTvOezkUDwbHyYP7nG+zJHVeteL778nnxW5cm/Hcjj78TOFYL1otnKxsC2XPXLum9zFW5NzdM8l6&#10;DYOminr2l/m8z4ruRwDgpXz4O0S/b+49a9KikZsB4bWUzA+bkx404HXr6g+yLaa7Nx78S/gLCEAY&#10;C9Gs6HSGr1zhvJdDeGEweAdLQebr2rWBB/nHh0me+AGiOGvsWCUQVEd+WqDfO3u+OSvpE9H3Hqwj&#10;qfNrymOhWRVWyQX6FQB4peLdJZbspI/vNWahkZsB4fG9sd1+YPUHrTw/yJLQXI6/8oPoFxCA2AlQ&#10;XjX1jLfV7IyT503UxeJB9ljvDgZvZby4L0A964NCtoWSB1BuXQ9TDgLDHlKCQJagafpbOt22cZtN&#10;ySdaUKO2suh7DTaOh4WZdVn2V1XYUy7QxwDAK43nu0tOlGfMQiM3A8K187bObUQ6WhUQtn8hiHb7&#10;9xCtqlD9kugXEIBAPDgxZyV+zM/MTEaSGbth2URHs5TRv6YiGLyFQfOU4cjyiWzSzc+whrlTYMiC&#10;wEf4VlAe1E59zCwHgZtMiUfbSLqiF4XfW6gwS+7V9/gqdvjzLtDfAMD71OTvRvZeKc+YhUZuBoRT&#10;B8w7wraMWhMQsmL0E3vPihX98gFwFaak4y34BH0KgsKK8eE1HnnB8XX9D1Kj7vHie4xg8BZykPyq&#10;/uDi6arw+yQeXLFJuEueL2TPs4pSLoInYXrQot04dLfxwt6ukjr3VdH3EezLnH3lc/asVVNRpxUA&#10;BJhIqGbR71eoZC7XmIVGlIBQr9VXDvpxdK7vA9YllGHlJtbM2bxA9MsHwJUYEw504PW3EBTahm25&#10;naysHun3z7u1vimCwTLIgWENw4m1I9XzGihlKsYRZRVOaHDIgsCXlCBwpLJyrl3T57gxblcfBIGe&#10;TQ4IP0NACABi1OTvHGP8nu7lHbPQiBIQ5mTkvtWW9KP+tYKtTihzbG9suW84gLcwJuxHUGiTWkom&#10;zTAimS4daiv6Obods+ERU9KJltrNI6JV4URZNRxX0g9rOOcZhj12MwicUBwEnt3e31KQ+abw+wNO&#10;YclP/wffOh/+rAuMKQDgPZR6tZrFLZLKuzrIoBElILx0LqlxY9KJJ4kpbzAYUHcAbUK60dTEq1+I&#10;fvkAuCK+UjjaUzNC2hmrrycHLXyL6Jpex6Wi7Nqin5+7k9S5PsYLe7toN/0Vo575npp9oOCrh+OL&#10;z7mGP0crFiTW4Nt6ebAZqmQG5WUiwitJ2qjAY4ZTG4dZrqe+J/o+gPNZkFQGAITw4R8jTZeP/WHN&#10;mIVGlIDw8K4T/azNMNrhlf6005sDjYV5RTVEv3wAXJU59UxDHhCGoiRFWYO3ampVJZCQJ5DGM1uD&#10;RT8zTyTpVM+Zr8Y1NBxbM167YdB+9ZxvcnlQWBwk8vs/tjhYZJlyJ/7NBKUP89XGW/8e+X9Xz/q4&#10;SLum7wn9gYUzTUknWkiq67VEXy8I7m+aghrqaW8alWRHoscYAPAOyg4j7fqQ/daOWWhECQg3Lt4x&#10;s6GVGUb/JH3osD8npZhN5gdFv3wAXJnleuq/1LO/vM4n0FgpLFZ8tm28EmDotk9YJwcSPqKfldcw&#10;aitb8tPfMaWc/s14dnuw/tCS6broKWu16wcd1K7uEatZ0u6KZkn7ZG6xb4pmZZc47dr+h3XbQrfo&#10;982da4jdPMyUdLy1JSflA0mvfk749YBrkfuXeu4POShMDwBOE/Yw/0hpyb36f9aOWWhECQgXhK7c&#10;+hvpalVA2Ix0pzOGLrQ6CgfwRpJeVUW7Lng/Lyoe9iT13nOFLBCsxgNBtq1Du6bPMXP6ha9FPx/4&#10;G8nywA0Wy4OUSuL/TOBGJKJZHnCBry4LH3MAwOOxElXy/MpwbNU4W8YsNKIEhJP7Rca2JL2szjAa&#10;NXcLMowC3NuN7JiG41Gj+Na8UG9bLZQD4LBKfDWQb+lYG3SIrU65wLMBAAfQbhy2l+8AED72AIBH&#10;YzkI5LFGs7RtgjWJZG6FJjd1kea5v9pOTmlD+loVEP5I/OneLYeHiH7pALgbc2bCZ5pFzZKV1cIH&#10;lcFM9IDqED5K4pKSjJNTnzbroievNmckfCX6GQCAY+n3z5/Nk2oJH4cAwHP5KInN+FbRtH/aOl6h&#10;yS0zLfsfwT+Pvd6uSlD5A8J6IfQnEkBPH47rIPqlA+CWLMb7DUdXTOBbqtiK4dTq1DULitswOLPM&#10;kxOKg8BJhGpX9Yg1nt0RJKnzqgm/7wDgFMbzMb14VlvhYxIAeK4afKuoMW5nr4qMV2hyuxB7qXGv&#10;L/7S+L1a/hqEAW+E0F9IZ5p4PrmB6JcOgDuz5Ke/pd04NOZGOQBeBsDdAkMWBL7Cs1Hy6wglVLPc&#10;P95wessg+freFn2PAcD5zOkXv+FZadmZYeFjFAB4GnVEHf7hWbdr6tKKjldocju880Svbv8ZYvR/&#10;bUC5A0L217Izh+kpmf8R/dIB8ATmtLMNtGt6H+NbrHhgWJW6dmBYnBxm0s3adpplHS4ajq8ZyzJP&#10;IgkJgHeTNPnV1NNeN6D0BADYmzriNYllbtes7BJLJUuFxys0uW1aHD2l0zsDLWzVr7wBIVtNbPdU&#10;EM3NyntT9EsHwJOwuoUsvT/7ss7LVLC98a4WGE4u/rPJf0bNwmap+oOLppmzkj5BEAgAN7FMox3j&#10;kWkUAOyJ13SW5x/quT9kSLqikrJHlSoyXqHJbcmkqKWd3h4osXOB5Q0I278QRLu9P1SrKlC/LP6l&#10;A+B5zFmXP9HFRCxTT6tl4GfxxpeUqxARHNbgQSBfvRzNBuHvs3kQmHHpS2oxPSD6XgGAa9JFT1mn&#10;nJEWP4kEAPfHg8FQeR4y9RmjJT+9XvFYU6FgkEGTW2jPGbHWBINMuycDae//DS/SqrXPi37hAHgy&#10;SVv4kjF+T1ftupCDbOsV357JJlgsQAt/yUGDrhwAhj2uJIYZpRSOV8/5Lke/Z9ZCc9q5htSkf0z0&#10;fQEA12c4vXkwEssAgD3cCAYjXjRYctNKis9XOBhk0OQ2tnPEWWuCQaYt6UeDfx6To9cZnhL9wgHw&#10;FlJRTh3jxQMBuujJa9XzGmeVBGx8+2aoktFTFXafHCi+SJWspTXKGFhrFKsm/7XPKttSJypbQPnk&#10;jf3zwomkWdHxvP7Q0gjz1bgG1Kh7XPT1A4B7YWPHzSzK4ieUAOCe2JlBtlNKPfU54y3BoN2gyW3I&#10;7xOTrQ0IW5M+dIRvWJLZZLlf9AsHwCuZDI9Zrqf+23hxfyf9/vlztOtCDmkWNL2mjqhpYoEin4SN&#10;Lg4YS8ELxI9TVhrVM9/TaJb6Juq2jt1qOLFutCnldBOp6HptnAkEgIqQVLm1VFOrWFRhjwifUAKA&#10;e2LZRNmcRh35ea4l7+o7jhir0OQ2tMUkmwLC4W2mJJtNZpwfAnAVZsMjkjrPx3I95QNzWlxj0+Wj&#10;fxrj9/U2no0ONpzaMNQQu3GI8VxMkPHC/u6m5JPNzRkJ31jy0/8h6YpepJL5PuF/fgDwLPK4olnS&#10;9jISywCA9Xw4lkdBs7TdBUlb8GLx2GKXbaK3QiMICAEAAMAxdFvHbVHqEYqeXAKA+6hFVWEP8qLz&#10;um3jN1CLqWRHot2DQQaNVCAgbDslCQEhAAAAlMVwct0oJJYBgPIqSR7DPiQZYjcNvGU8cUgwyKAR&#10;288QYoUQAAAA7saUcvo3fma5zCRXAABMTaoKf4FvEVXPa5huzrz0mbPGKTRSnGXUyrITvpUCaVCD&#10;0Xl6rf4Z0S8bAAAAcE2Wwuy6rGSOKvwpF5hwAoBrqqXUWx5LqH7v7LnUpH/UmeMUmtxCe9lQh7By&#10;IO395fAiDeoQAgAAQFkspgc1i1qk8rI4wiedAOBSImrzklnsrKBmmV+8OePil7eMHw7bIvp3aHJb&#10;Mmnt0k5vD5SsCQrbvxhEu/5riK4oX1VV+MsGAAAAXJZ284idSCwDADfV5GWvWCConv15rvF8TA+R&#10;pa7Q5LZpcfSUTu8MtAS8Uf6A0K9mMC9On5OZ+7boFw0AAAC4LsPRVRORWAbA27EyEjUoq5XMzwnO&#10;+rjQcGrjX9SofUL0GIUmt8M7T/Tq9p8hRv/XBpQ7IGR/bQvSk167kvGh6IcIAAAArsuUdKJV0WgE&#10;hADeqSZVTZF//yy51GhWU9A3wRi3qyc1aCuLHptKoMntQmxi415f/KXxezW4/OcI64XQn0lneiku&#10;qZHohwgAAACuy1KQUZ9tD1OFV3GBySkAOF41viWUJYnhq4HT39bqoidHmdPONRC5NbQsaHLLTMv+&#10;R/DPY6+3qxJkVWKZH4k/PXXwbIDohwgAAAAuzGJ6QLOoVQoSywB4ohrKx57JSu1Avj1c/k915Of5&#10;uh2T1hkTDvpL2sIXhY9Dd4EmN41K+/SIdlOS/yR9rQ4Id63fP0b0QwQAAADXpouZtlypRyh68goA&#10;tqtOVWGVeWbQG8Ef+11PZrUDG2RpN4/cyc4FmtMvfkMN2qdEjzvlhSY3diPC+s85zs4EWhMQsi2j&#10;K2duWCb6IQIAAIBrMyUe9kViGQB3Uk0O/h6lqonFWz9HKf/J6opqFjZL020ds81wYt1oU8rpJpaC&#10;zPrUpH9c9DhjKzSiBIRLpqxZ9yvpYlVA+DvpQSNC5h0W/RABAADAtUmq6zVV4fJ/hD3uAhNdALgz&#10;+Kt0e/DHS8U8bdEsaZOk2zFxvSF28xDz1biGUmF2XWo2Pix6TLEnNKIEhNtWxkz5iQRYFRC2If3o&#10;wCbjM4wG42OiHyQAAAC4Nu36gQdU47FKCCDWK0rWzwnKds8bZ/6m1TZqlgdc0O2autJ4dkd/c/rF&#10;7yRVbi0qme8XPXY4GhpRAsLj+2K7sTOB1gSEfj7BtN1jQTQ3O6+u6AcJAAAArs14PqYnyzjI09AL&#10;nxQDeIHwl5TgL1QO/EYXB3/j5eBvxj+1mlXdz+j3zFpkPL+7pzkz8UtJk1/DFTOAOgMaUQLC5ITU&#10;r38lXak1xelZ6YnGpDNNjEtuKPpBAgAAgGuTJ5xV1RFVjewMkvCJMoBHYZk+X1AyfY4vDv5GK6uA&#10;rAC8Nqrfcf3++bONFw90NGcnfyJpC18SPR64EjSiBIT51wtq+b86wNKhen+rVgl/IH5035bDg0U/&#10;SAAAAHB9up1hq5Vsoz4uMIkGcEcs+Hv2ZvA3Sin4zjJ/qud8m6tdP/Cg/tDSCFPiEV/L9dR/S3r1&#10;s6J/964OjSgBocloenhIiwlp1paeYIloFk9es170gwQAAADXx9LRKwFhdReYWAO4Ovl3Ev5U6WUe&#10;5jfO1G76K8ZwdNUEU/KJlpa8a/90p1IPrgSNkBs3Y+6YZTuakG5WBYQsgBzaamKqyWh+UPTDBAAA&#10;ANenXdXjFDvTJH6yDeBKqt+lzEPzVN3WsVsNJ9eNMqWc/s2Sn/EWNemR1NFO0MjNgHDn2n1jrE0s&#10;418rmAeFORnX3xb9MAEAAMD1mS4fbY3kMuDdqvFA747gj5d5aHtZt2PSOsPpLYPNaXENLYVZrMzD&#10;Q6J/t54MjdwMCONjLzVtQDpaFRAq5wj9aeyhc36iHyYAAAC4AwvRLG2TwNPe4ywheLyqZZR5eM2g&#10;Wd4xXrcrYoXxXHSg+dqF7yTVdVbm4T7xv1HvgkZuBoR5OQWvtX+mP/V7NdiqgLAx6URXTN+wTPTD&#10;BAAAAPdgSjrRQlklREAIHiT85TLKPLyr0azqcVq/N3KhMX5PD3NGwleSJr+6t5Z5cDVo5GZAaLFI&#10;lUZ2CL/0B+ltZYH6vnTQ76HXWGIa0Q8UAAAA3IM2qu9RtlKCraPgfu5S5iHy00JtVOAx/YEFkbzM&#10;Q9blTyVd0Yuif29QNjRCbrsha2ZvXtiIdLIqIAyoO4A2Jd3o1eT0j0Q/UAAAAHAPluzkD9lkWhVe&#10;xQUm+AB3C/6eVTJ9Fpd54MHfRFbm4bvr2vWDDugPL5tqSjzqa8lJ+UDSq6uI/m2BddDI7QHh6cNx&#10;vtYmlimpRxizfv9I0Q8UAAAA3Id+/9xZfOtoRG0XmPgDyMFfWOXbyzyMLinz8HOGdtPwXYZjq0N5&#10;mYfcq+9So7ay6N8QVBwauT0gzM3Oq9uWBFK/mtadI2xOetLJfSNPin6gAAAA4EaM2ifUs7/M5dkW&#10;sXUUnIqVeXjk9kyfY4rLPCxqkarbOm6L4eT6EaaU000t+RlvU5PhUeG/F3AINELuuCnjuk6Pa0l6&#10;WV1+ojXpQ3MycuuLfqgAAADgPsxpZxvwVRh2Jkt4kACeqbjMw62ZPnmZh+fMmqW+ibroyesMp7cO&#10;Mqed+1kqzK5LLSbU1/YiaOTOgHDbqt0Trd42Wj+Efk/86P5tRwaIfqgAAADgXvQHFk4vGoGto2AP&#10;r5RR5qGuQbOi03ldzLTlSpmH+B8lVW5NKlkqie7/IBYauTMgTL6Y+vXPpDPtWM+6c4RsVXFcl2lx&#10;oh8qAAAAuBuJaFZ2Oc1WbdQRdSTxQQW4hfCXSi/zMPM9tXZ1z1j93tkLjOd39zRnJHwjaQqqocwD&#10;lAaN3BkQGg2mhwf+Nj6dlZOwKtvo6wNoM9Kdpqdkvi/6wQIAAIB7kTR51dTT39DylR2sFMIdwd/f&#10;yjyMKinz8HmBdm3QUf2BhbOMCQcCzFlJKPMAVkEjpNQbs37BtsgGJMDqbaNsq+mWZbumiH6wAAAA&#10;4Fb4tj1z5qXP2WoPn/gjyYyXqqGUIrkl0+eNMg9zf8jRbhi8X394eZgp8Qgv80D1miou0H/BjaGR&#10;0gPCpAsp3zZm9Qit3DbKVhUH/DIuw2gwPSL64QIAAID7MSUe/lPJ9nifHBz4uECAAg4N/soo86CZ&#10;/2u6dvOInYbja8abko7/oZR50D0pun+C50EjpQeEJoPp4RAbto0ybJUwPjahqeiHCwAAAO7JGL+7&#10;M08yw4vWIyj0DKzMw8NllHlomaLbNn6z4dSG4aYrp5pZ8jPeQpkHcBY0Qsq8OesXbJvFt43Wty4g&#10;/JV0ofPGLt8q+uECAACA+zKciBpRNJwFDA9SbB91N6WXeVBPfdGsWdruki56ShQr82BKPfuLVJT9&#10;Oso8gEhopOyAMPXytU9+JV1pQN0BVgWEfq8G0zakH83Nyqsr+gEDAACA+zKe29Gb14tjZwojarlA&#10;oAN3KqvMQz29ZkXn87qY6cvk5xhkvnr+J0md64MyD+Bq0EjZAaFkkcioDuEJrUhvm2oS7lizZ5zo&#10;BwwAAADuzZRwsD0LMHhSkYjaKEkhUpllHt5Xa1f3itXvmzPfGL+nhzkj4WtJU1AVZR7AHaARctcb&#10;tHfz4cHfkQ5WbxtlZw/7NxyTZdQbsf8bAAAAKsR8Lf5bVTix8JUn1Cl0UvBXVpmHL/K1a/sf0R9c&#10;NMN4cX9npcyD6gXRfQTAVmjk7gFhfk5BrXb3B1G/Gv1tWiWMPXSuveiHDAAAAO5PKsx6XbO41eWi&#10;kawkRXWKZDP2UkaZh0mszMOPOdoNQ/bpjyyfYrp0uAMv82DQPCO6LwDYExoh97xJc8cs28YSxVib&#10;bbQ56UlDu884I/ohAwAAgNtTzp1ZTA/oYiKW8aBwMgrY2xT8hT1ZepmHBb9d024eGc3LPFw+9qcl&#10;7+o/qVH3hAs8ewCHQiP3Dggvnkn8xeoi9Uy9ENqIdKSX4698L/pBAwAAgNu7kYzEdOmQr2rq8ya+&#10;ksWCHKwWlqK6kqG1tDIPi1td0W0P3WQ4uX6kKflUc0tBZn1qNqCGNHglNHLvgNBitlQa9sekK3/Y&#10;kFzmN9KVRo5YEi36QQMAAIBnkdR51XRbx2zmgc5Eb18tLKPMQ8QrJs3S9pd0O8PWGGI3D1XKPOS8&#10;xlZaRT8/AFeBRu4dEDL7tx4JYcllOr1l3SphwOsDeFCYlpz+seiHDQAAAJ7HlHyymXp+42u8kL03&#10;lKcIL6PMw/T6Os2KznG63TOWGs9FB5qvxf8oB82szIPwZwTgytBI+QLCwnxVVf+aA0ztXwqyepWw&#10;MelEF09aEyX6YQMAAICHMhsfMsRuGiQHRdob5ws9oZg9K/Mw+W9lHkJZmYcPVNrVvU/p982dZzwf&#10;08uckfA/SVvwivDnAOCG0Ej5AkImas7m+T+xs4RWlqDwrxVMW5BeNDMt+/9EP3AAAADwXJKu6HnD&#10;sdWh6pnvqnhgONGNzhiGP196mYfZX+Zr1wYf5mUeLuzrYs5O+kTSqZ4Xfa8BPAUaKX9AmJGa9e7v&#10;pAf1rzPA6lVCllxmaVjUKtEPHAAAALyAQf208eyOIM3iPy7zRCoM22bpEoEhK/PwTBllHn7K1m4c&#10;uld/ZHmYKeGQn+V66vvUoHla+P0E8GBopPwBITN75JKdvASFDauErAxF5tXsf4h+6AAAAOAlJAsx&#10;X437UbcrfKV6+lvaG5k2+ZbSqs4J/sKeuLPMwxRW5qHJNd2W0TvYiqZS5uHa/6HMA4DzoRHrAsKk&#10;CynfNCKdaMAbVpagKD5LuGji6nWiHzoAAAB4H0lX9ILp8tE2up3hq9XzGmTxrZnF2Tj51lJWomHq&#10;KxVL9hJW6c4yD+GszMMfybrtEzYaTqwbZbpy6ndLQeab1GxEmQcAF4BGrAsImcl9I080I92trkvI&#10;Mo7+QjrTtKRryDgKAAAA4pj0j1mykz4ynt3eX7dj0nrNkjaX1VOrmkuCxBvbOMcqK3vsf+dZPScU&#10;//dxxUHf6Fv+WpbsJaK2UbOsQwILOg2xW4aYU8/+LBXl1EGZBwDXhUasDwjjYy81+YH4WV+ovrgu&#10;4Yyhi3aLfvAAAAAAN0jm+1iJBnNm4uemS0faG05tGq4/uGimLjpsnW7LiB3aDYP3a1b1PqdZ3feM&#10;duPQ3boto7brdkZE6Q8unm44s3WQKfGorzkr6RNJk18dZR4A3AsasT4gZMZ3mX62OelhfVBYL4T+&#10;SPzpxTOXG4t++AAAAAAA4N3QiG0B4fkTF5v9IAd2tqwStiA96Si/8AtUEt8BAAAAAADAe6ER2wJC&#10;ZlzJKqGVGUc7vTWQfkPa0yMxJ3uK7gAAAAAAAOC90IjtAeH5kwlNbVollLUh/WiP/w5TadW6Z0R3&#10;AgAAAAAA8E5oxPaAkJnYe9YpnnHU2lXCtwdSlphmw8Lt00V3AgAAAAAA8E5opGIBYWJc8g8NSUca&#10;8MYAq1cJ/XyCaVM5mExPyfy36I4AAAAAAADeB41ULCBkZg1fvOsX0oV2esvas4QhtAnpSqf0m31U&#10;dEcAAAAAAADvg0YqHhBmpGa9y7aN+tcKtnqVkAWFLMHM0d2nuonuDAAAAAAA4F3QSMUDQmb1rE0L&#10;WH1BdjbQ2qCw7X39aMfXQwxF+aqXRXcIAAAAAADwHmjEPgFhYV5Rdb+qweZ2Twdav0ooB5HsHOLC&#10;CavWi+4QAAAAAADgPdCIfQJCZu/mQwPZ9k9bVgkD3gihbIXx/MmLTUV3CgAAAAAA8A5oxH4Bodlk&#10;vm9Ii4kpLUkvq8tQsL++NelDe302PF+r1j0lumMAAAAAAIDnQyP2CwiZi2cSG7OVPrbiZ8vW0Z9I&#10;AF0yJWq16I4BAAAAAACeD43YNyBk5o1bsZmdCbRl62jHeiH0W9KBnjl6vrXozgEAAAAAAJ4Njdg/&#10;IMzLKajV7qEgqd1T1ieYYVtH25C+tHP9QTpkHQUAAAAAAEdCI/YPCJn9W4/05wlm3rJ+lZCtLDYm&#10;neiMoYtiRHcQAAAAAADwXGjEMQEhM67L9LNNSTebgsKOxQXrWWApupMAAAAAAIBnQiOOCwjTUzL/&#10;3Yx0px2q97c+IJS1f7k/ZX//1aT0D4v/mZVEdxgAAAAAAPAcaMRxASGzY/Xe0bbWJmQri81JTzrg&#10;l3HpBp3hMdGdBVybJFFiMpoeNugNlbVqXRWNSvscAAAAANhGr9M/ZTQYn7CYJY9elEEjjg0IJYtE&#10;RvlNjWcrfTadJ3xnoMTKWCwIXbVedGcB8Yx642PXM3PfvBSX1OhIzMk+W5btnLokLGrttEELDo3r&#10;Mj1uWOtJacG/jMnp+83I/N5fjCjs8yUAAAAAWIvNo/o3Gn09pOm4rNH+UxMm9YmMnTt2+Y41czYv&#10;3L3x4PCzx+LbXEvJ+FBdpHlJ9PwQAaEdmqNv8rXkjPfZWUJbt46yzKNfk/b0wLaj/UR3GHAuTZHm&#10;+cvnr/y4c92+MZEjlsSE/DY+oy3pRxuTzvQH4k8bkAD6C+lCfyc9aCvSi/5J+lL2//s+FkhZltt2&#10;lQEAAADAavI8is2p2sj+IL1pC9KTNiFdeeJHtljDaoeznXzdPxyqCe0x4+zaeVvnnjp0zp99uKeS&#10;+DkkAkIrmzNu9M6ofSO/Ju1sq00o6/Byf7kTdqNXElK/LP5nevTStTfLycitf3jnib5yALizx3+H&#10;qUsGHvZRgQ1KfjWDeb1Kmz4uAAAAAIBdBLw+gLZ/Loi2JL0oq0H+A/Hjc7UxHSMubF62Mzz5YurX&#10;Br3R5Y99oRHnBITMhB4zT/1Gutp8npCtAHX/YKhKVaB+UXTHAfsqyldVO7bnVPewoDnH2Crfd6QD&#10;/wDQrkoQgj8AAAAAN+FfK1ies/fmK4jso35w47FZm5ZER6QlpX8ser6JgPAuzYkrP/XYZN/38UC+&#10;DdTaDsbOE/5MOtPJfSKPudtSNJQuLenaxyumr18WUHuAiQWBbOsnG0hs6R8AAAAA4ELqhdA28tyf&#10;7fRii0ITesw8ffLAmQC9zvC46DkoAsK/NWfe8GN7YruwrKO2diy2uvitHDismrlxoejOA7ZLOHO5&#10;0dTgeYd/JV1oI9KRtn+pP4JAAAAAAE8kz/EC6g6gzUkPvgus7zcjc3et2z9SXah5XvScFAFhcXP2&#10;TV88aXUU+1LAVvxs6VQB9ULkoLA9PbD9GJLMuBk5EGw4uc/s42wbATsTyAYHBIIAAAAAXkKe97Fk&#10;NWyBp/Nbg3TRUXtHazW6pxEQCm7Ovul6reGJ/g3GZLJsRbaUomAdqUPV/nxfMgswiv+5SDLjwq5d&#10;yXh/2qAF+1hmUFaChJ8LRCAIAAAA4JVYDOD7ZCAPDHt8NKzo8M4TvRAQCmxOvuk8cEtLuvYRWyFq&#10;/2KQbecJ5U70J+lD21UKkrKu5ryDoNA16TT6yuvmb5vFEsSw7aEIBAEAAACgBDsOxjKTshJzYztN&#10;i7uSkPblLXNJp8zt0YjzVwhLHNx+rN/XFTtPKLHVpn7fjcpRFapfQFDoEm7c/3PHL7To8+WIvO9J&#10;B14qotNb4gcdAAAAAHA9bLHnd3le34h0omtmb55r0Bkfddb8FY2ICwiZxZPXrGY1S2w9T8j+PrZ1&#10;dGynaedMRtMDLhAQeT291vD4krCoVezQcGvSx+bakwAAAADgReqHUP86A3jimeBGYzKTL6Z+hYDQ&#10;SU1k8GAymh8Y1nrSZbalkK342dJ5WFD4vRxUzvprSbToYMjbpV2+9hE7H8rOCga8EYLtoQAAAABg&#10;FXluT1uSnpSVm9uxZu/oW+aaDtkJiEaEBoT8obL6hL4kkNcpsTWAYKtQ7GvCsqnrlokOirzVoejj&#10;fVhgz5MF2bjiCwAAAADAjhr5vRpM/0fa0RlDFu7WqXWVHTWHRSNiVwhLxJ9KaNKABPAHb2vHYeUo&#10;2ErhluW7Joq+Hi9x4yvN6lmb5n8t/2DbvxBkW+ZYAAAAAIC/YfPKBqQjZTvQsq7mvI2A0EHNBQIL&#10;Lmb9gaEsqLC507Cil68NoJ+TNnTPxkODRF+Ph+PBoEFneCwiZP6+b1hyIGQQBQAAAAA7YzvPfic9&#10;eP3CS+eSfkRA6IDmAsHFDYsnr1nDtn7avOWwvrK8zDIUHY052U309XgoHgyqizTPjQ6IOM9WZZE4&#10;BgAAAAAcRSlP0Zc2JB1p7KG4NggI7dxcIMC4wWK2kHFdpp9hmUMrEhS2fymI/kj86dHdp7qKviYP&#10;w4PBvJyCmn3/N+L6L6QzzgsCAAAAgMPxYvZPBPKFn9hD59oiILRjc4Eg47Zgg9UU7PPliFy2NGxr&#10;5lEeFL4YxM8Uxp242MwFrs0T3AgGWX1BnhkWwSAAAAAAOAkLCttVtm9QiEZcKiC8EXRkpGX9k+0T&#10;5nXsbE1SIgeFvg8H8qyXCWcvN3CBa3Nn/LnoNPongxuOzfiVdEEwCAAAAABOd3tQWPHto2jE5QLC&#10;G8GHHMQ1/I10pe2eCqxQOYo/SV/ajHRHUFhBRoPpoTEdI+J+QTAIAAAAAAKVBIU/kQB6ITbxZwSE&#10;FWyiA427ObYntjM7C+hX0/ZyFAgK7SNy+JJonkAGwSAAAAAACMaCQpZohu0ovHYl89+3LiwhILSy&#10;iQ407mXXuv3DPydtacAbA2zvMMVBYXPSk8afuvSL6GtyNxsW7oj4ivgimygAAAAAuAyWb6Q56UF7&#10;fzE8X1WoecGWeS4acf2AUAlItk/7mtW6q0CdOxbM+D7Qjy8tH919qovoa3IXJ/ef7cBKgQS8bntA&#10;DgAAAADgCGz3GqtQMLnv7KMICG1sogOO8po/fuWGb+WgsCKrVJ3eCqHtny8uSRGDkhT3wpL7tCS9&#10;qO9jtp/jBAAAAABwJBYffCPHCZuX7JyCgNCGJjrosMbc0cu2FJ9js73TFNcpbEA60gPbj/YTfU2u&#10;ymyyVBreZkpiU1ZeAltFAQAAAMCF+dcJ5os+F05bl2QGjbhXQMiClPFdp59uQAIqHBT6vRpMvyBt&#10;6dbluyaIvi5XxLbpsi8tFbrPAAAAAADOIM/v/yC9ac+PhhVqVNpnEBBa0UQHHlbgWYMMeuMj47pM&#10;P2OPoND/tQH0B+JH10Runvv3f483S7qQ8r/GpDP1r217dlcAAAAAAGdiu9p+Iv506ZSolQgIrWii&#10;gw/RQWHAGyH0S9KWLghdud5ikbw+KLSYLJWGtpqUzDKy4twgAAAAALgTVpmALfhciL30KwLCcjbR&#10;AYidgsIK1cZjdUxYJs1JvSOP67WGx13gGoXZGbVvZEWT9wAAAAAACFE/hLYivWjIL+PSjQbTQwgI&#10;y9FEByAusVL4Jk9ZS1nK2kFNQ1Pzrxe+6gLX6HR5OQW1fEkgz8Qq/McMAAAAAGCDkqyjO6P2jUJA&#10;WI4mOghxsaBQYlk1O78zSJuWlP6hC1yjUy0NX7uK38e3sDoIAAAAAO6r/XNBtEOV/lJB7t0XetCI&#10;WweEjgkK3x4osWVmVn/v7LH4Vi5wjU5xLSXz/SZyMOxfBwXoAQAAAMC9sQUOdpZw3dytkQgI79FE&#10;ByIuGRTKHcj3wX68lsnuDQeHuMA1Oty8Mcu3/Ew6I5EMAAAAAHiEDlX7U3YcKi+7oBYCwrs00YGI&#10;I4JCliCmwklRWK3CmsH0a9KeLpu6bpnkwRlI01My32+K1UEAAAAA8CBskYct8KybV/YqIRrxmIDw&#10;RqBmMpgejByxZMf3LCh8yw6dqV4IZf+sCT1mnlIVqF90geu0u+XT1i9vSDpidRC8Cis5E/DaAOpX&#10;K/g27H9j/5/oP5+7CKg7gH9MYh/QSu6hP+4hAAC4iPYvBVG/l4MthXmqaggIy2iigxFHBIXMvLEr&#10;NrH6giygq2hHYquNLANpr8+G56ddvvZfF7hOu8m/XlCr3X1BtEP1/sJ/sACOEvD6ANqG9KPsnOxP&#10;JIB/LfyFdKEtSE/aVv7f25LAYv34//ar/P+x7ec/yH8d+1jCVtD/JH2pn0+wXcYUd+VfO5i2Jn34&#10;vWP3kN3L30hX+gfpzbfklNxDdgabbUFnfw27j81Id+r7SCCvDSX6GgAAwLuwBaLviR/dtX7/CASE&#10;ZTTRAYkjRc3ZMvtr0o761wqu8OoXy0DKJjm/kx702J7YTqKvzV52rt03mq2AYnWwbJ3/MZBPghvJ&#10;gQGb5DoCm2CzoKO5HIywf1e7Z4P4Kovoay/u+7TdM0H8o0h5r6eR/Neya6noeV6b1VdWrthvlh0o&#10;Z7/bkF/H0bmjl9Edq/fQUwfP0svnr9D01EyanX6d5hRj/539b0nxKfTc8Xh6YPtRumHhdho5fDEd&#10;2moibf9kEA8QWSDErs/eH1Js6Wvsr2UBGft7HXIf5WC6uXz/2MuU/dn++nMyXRIWRfdsOsTvUXJC&#10;Ks28mn3j/pXcw8TzyfTkgTN06/JddNZfi2m/70bKgXZXHiSyxF3s+dg07rC/Rw7KWXBvTZ8UrXHx&#10;79y/9oC77l5hvxnfhwL5b0j0n/luv2/fRwNt+n3b87n9ysfN7vz3zfpUG9KXtn8hiN9jV/hww+4P&#10;+8BkzbNkfy37qGKv3zP7oM3uSWOr+2sn/k668Zu72z//xf4u/VtkYyTrG9beU3ZtrG/Z67dY8p7/&#10;Xe6zLYv7K3/X1/LuD43O8qf8/hrYZHy6yWi+oy4hGvHsgJCRJyMT2Vf+9i/3r/AWUrYPuV2VIF7X&#10;ZE3k5nlUunNl0p2YTZb7BzefkMYmeaJ/qK6MvZwn9J5J18zZRFfMWG93K2eup0unrqWRfy2hYf3n&#10;0L/aTKY9PhrGJxI/Fq9QtZIn/PyMp4DAvd1TgVTuJ3RV5MZyX9Pq2ZvozGGLaLvKQU590bHfuN+r&#10;wXwCwFauQrvPkAOXg/RaSgY1Goy0Ik1+idC87Hx64XQi3bYyhk7pN5v6vRLMA6Um8r/Lr0b/Cj8f&#10;1tdCe86wqq+xv3ZS31n877XnfWSTlJJJ4eS+kfRg9DEe7JnNFpvun06rpymJV2l01F46tlMEfz6s&#10;b7MD/9aUumFbejvVH0gXTlxpVZ8UbeXMDXRZxFra87NhvI+WdX2+DwfSYW0m8d+Q6D9z2b/vjXRo&#10;64k8KCz3c3tdHr/eCKELJtjnubH7uWTKGj5uThu8gI7vOp3VEabd3h9S/FGlE/8YxCbi7IMJ29Ls&#10;1LFTHvfaPRZIpw9ZSFdb+Xse5R9ul98z+12xoKPre4P5/WLvmvL9OdbdGIPYP+Nu+QVYWv8Bv46l&#10;q2ZtEN4v73ZPx3SOsOqesi3vHeRAN3LkEt7f7fOej6KRw5fwPhHaYwZ/r7J3Pdt90pj3V38euLP3&#10;/d3GCLAdm1NdiL30GwLCUprooMQZDkUf782+6LOvrhWusce+mL8xgLLENaHdZpwuyC2sLvr6bJUY&#10;l/wTPzuIL1N3xZ718X2xFQomrGlmk5mqizR8leX0kTi6fv42OqZjBH9JsAkOm9w48/rZhGpZ+Dqr&#10;r+NqUjr/gs9Xghz955R/l2xFlfVnNhlcOWMDTZP//Y5u+bmFfLVxzqj/b+88wOuozjR8CQnJppAC&#10;SSCFkJAEbEOyWTabLAlJlhLAQEwHA8G2ii13Y2w1y0WWe++9yr33imW5yZabXCV3ucjdsiUX9XJ2&#10;vjO6Rki2dM/M3Jm50vc9z/dAiKRpZ8787yn/P0sE3xcp4RABmNF+Bm0tOXG38nns2XZA/q4V9xIw&#10;CFjDyPjskYvFuVMX/HLvMtLPiQUTVoiQb0bKj3ToI76BIfaCtHqqq8i7lef35+sPxTUZIqoahEMb&#10;Xjx1ldOnWa0QZAO6fG1XAP/mv4oROTdy/XI+paVCDvrczL4lLp27Io4eOCFn+OeMXiJ6hQyXMID+&#10;E30SBoj9PbgGoEDfefrYWeVrWbtwg3wnzPaJwfdHyHf5WGq6oXuKVQDoB6rqwzHjO7HPTL88Uyu1&#10;YUWS7J99vX/4nmAVyOVzmX47p6KCIvmtx0AbntG2hF3y24XvfegPoiQgvqW1IcwichWXNcYsbfzA&#10;eSsEgbCyhAvAxA6n7j7yHvaxIJhGrUHTQdNTneWL2rJel7wj+080cPr6jFgLxqZLIHTBS+pmI4hI&#10;Xr/Lbx8Fn6QFOwhyNizfKpfsIVjAMj47PhIIoGYOXah8yiePnJHBiL+BEO8iPtwIvuaMWiIyL151&#10;5BFlZWaLDcuSRORrfcRLGpwhAFXNdoy2tmXtduVj79y0R/6uqfuowRiCdpz7iOjJ4sKZSzbdt+ti&#10;afxa2TdjSWl1KzkQzLd6qou4fu2G3Y/YtDDYE9tosJwRuNv1YaYAMxJuF2Y8ZKkiH9tX6M90IMzW&#10;nrfdKikpFZmXrsklzFMHzBXNH9cHX+Tgmp/6UAAhgs8TqaeUz3fV3AS599bw8evpKyXQJ+zZetDQ&#10;PUtev1veo+q2LiCuGtdjuu3PVFXrFm9SgmxcN1bpnDvpnwGxqoTBDXxPMCCMWfA2f+wmYRbn43Q8&#10;FOgO+XGkaPlkl4Kb2bceFgTCL0u4AEzs8pnjZ58N+2VMAZZAYU+gBYFoKUZ6AVVr52/sX+5Yrl9C&#10;mp9X8G0tcL1i5TKzmmp8VLc5DYTlhOAmLeWoXA5Z3zsjZbbMShUGEM4wCITv+hMIy/YJ4h4Akk8d&#10;zXD60UgV5BfKmYnoN/qJUMxEKMzAY0TYCSBE+wGkYLR/yxr141shjJKP7DRFAin2Zt5ttjCQgbAI&#10;QPhJ7QbCLAeAsKJuZN8UyQm7ZL/xStmqC6v7UC8QHk89qXx+ZoEQ/SLyJ2CGz4gO7T0mZ39DHqp+&#10;JpVA6H9hFnHXpr2if6vR8hqw/9Cf3/wa7Xp6TLcvOTVYEAi/LOECOLHTVy9d+03ndwecBcSZXj5a&#10;t2zPkqxXGIxR9W3ah+Zhp6/RFx9PO/kql4v6GqS7CwjLa++2g6Ldn2OFP8uGuBEI5X7eB/Ulmosm&#10;rRIlBve1+VOntOtHsKSSHMgJIERggYAYg0MnDqnPZlgtBLGYKbzbDCuB0B0KZCD0CoNr6ENj3ukv&#10;+xLsm7WkXFVdB4FQO3/EI0vj1xi6J2dPnpfbE3xd+k4gtFdpe46KnkHD5Oyt6v5r+ouYJn7gvJWC&#10;QPhlCRfAid3Oy83/zsjoKUkYiQ4DEFkQSHtLU7R+ultOICwhXTU7YcRrZpak1CK7GQgh7MmZ0n+u&#10;nFmRZREsBkO3AWH52axdm/Y5ffvvqvE9ZujLepXams1AWE9PZIPgDwlf3KIj+47r2Xbvj6jUngmE&#10;7lBNAEKvkDAK2XBxPWh3Vsy+OAGEyGoKUNCCXUP3Ac+m9X91VZqBIhDar9KSUpG4NEl+X+Szciqb&#10;d4A66JsRosMLPbPycvK/JwiEX0i4AE5s9u3lnPPHLp+GkTSZzMAaKLy9hHTlzHXDtZfW6Wu9q/u3&#10;HpOKjsTpFzMQ7HYg9Ar71wD5yIRr5aihm4AQ14XU0XjPkDTCrcKyS2QjVn0OdgOhNxFPWsoRp29Z&#10;JaUfPi1nLmVK9nLnTCB0h2oSEHqFxB7Nfx0jE6mYDbLtBkKc7+vauzy040RRik1oisrPKxDdGg6S&#10;+75Vrp1A6Jwwm9vxxZ7yG00oVHCdGJnNNf3wqVcEgfALCRfAiZPevCq5EwKiRvo+LNP7CmW2w8ei&#10;xUtaMNi3+ajUy+czn3T6Giv62pXs34R8P5JpjX0O0gMDCCEkTcDHwcqsZG4BQizlCvpquAzWAAtu&#10;FZL/YLAFtb/U25p9QIgZgNe04y2ebE1Gy+KiErl/EkbyFLNaOStBzlyGVVhySyB0h2oiEEKZF69p&#10;QXYvWSvOTJBtJxDiPAFy3T4aLMHOiIZHTJJAqXrNBEJndfP6LdGj8TBCoYG4LmHx5n6CQPiFhAsA&#10;xWkf3nf8zeB7IkutSjbjDbawpA0zGTsSU9qWO57jCWfS9hxtyOWiah1HoAAhtGvzPvnhqzizYtRu&#10;AUK9vmALkbr7sOl7lJeTL47sPy7WLtgo4gfOF2O6ThPjYqeLiT1nyTT1K2etkynA8TNXLlwVhQVF&#10;Pv9t1EPDu29kltZOIGxyT7ho/7c47V4YL99w9XKW2LJ6u5jUZ5bo0WSY6PROP2kk60AxetzfE2kn&#10;RWG+7zUgc27mimFacIpBtTudN4HQHUJdu5oIhNDVS1nIRKgvHzW4p9AuIPRmWW73TKzIvmrsnUAm&#10;Syw1NbJUNlCAMGFJzQRCCNtGIl/tI9sBk80otNvu0zcJAuEXEg7DiVt8+Xxm3S7vDzyDEXOrNpXj&#10;xURRbwQ2k/vOWX3res4Pnb5OePXc9cMIhCpBujEgxEgtstlhBO9uvnFd///zc/Mt/UCg+Df2FFrR&#10;ll0BhNp14D1C2Q0zAmysnpsoOjzXQy6vRYCg19xrKz8QGBRCkIuRcjx3AGhjT7jo/O4AuU9z6+c7&#10;xcWMS3IPx52UsHizvlTU4EfZNiAsy7S20eD9xCwgZhYBNngueM4InrEfEca/417i/mIFRlSDvmLV&#10;7AQJkFUJS6A6PN9T3ve73UOkDUcdwvxcYzMhTiuuydAq6xAGChCiuPwbKnUITQBhzq3cSn0p+k5k&#10;X0RbFOorJKsVEiyhbzBa0N4OIPQuocc7Z7RMDPZOYuuM0RUlgQKE65dtkf2rr9dlBggxyFapvWaX&#10;tVctLjCypLc6Xcy4LPuVkAfVV6bURgd9LUJE1O99VYu97hcEQl3CBYDiAstZO+3D8h+Tes9e84LW&#10;OSI5hyVgWE83Ove2/xN7My3lyPsVj2u3MSqCTtzpFzJQbBQI1y3cJGGq9f90vbv/qDvqtT6yjASK&#10;0qL2ED4cZqU9ZxmwmR0xdBoIcf4NNKiY2GuWqftxYOch0eZ/uklgw+yYT8evEyNnWrF0EcGhtxZU&#10;r9ARYv2SLbK2mVeAGcwMomSC8bZmDxDiHEN/FCWyr6oH52ibsR8PEc97gmSQ70s/ifv3iiyREi6W&#10;Tl0jcm9WLk6+e8t+uRwY97eqpU9Ykt+iXme5BGz7ht1i67qdyt6wYqs4e+q88rWfOX5WbFy51dAx&#10;Uct085pkEf5KryqXExsFQpTtGB41SQbn43vO8Ksn9pklOr3dT4Nz39u6GSDEMbGftHzf2UrrNzHD&#10;jQyh/VuPEVP6zRFr528Qh/YclcG3FQIs4b0y0of6HQhReP67euF5I8eAUGsQAzoqmZAr2igQ3si6&#10;Kb9RY+Om+b29Tuo7S87MY3+9r9dlBgjx/uK+fKm9/ndX8elfu4tOb/YT/VqOFpP6zJaDk1jxYqQf&#10;vpMwYIl+1qpJjZrsZr/uJLPpaiD9tCAQ6hLOw5hbfBvOEhZv7qXvK+xgzb5CPagtxd9DwDd75OK5&#10;+bn533biOgsLir7eteGgs42rWLJEVwzSjQHhmrkb5Mgrgr+7O0r+s8m94XLfGWZG0KG3fKqLWDZ9&#10;rSkwvH7tpmj+286iyVfN1Zp0GgjRVls/3U3cum78XqyarY+CNzKbQbCeHijgQ4IlVhiRnTl8kThz&#10;4pwY0GaMnozCREIfu4AQM6JjusQbupfDIyfrQbLifhVZ+F6DAty3dv/bXdbS9GrZtLXyvyOraLX3&#10;D4NsGqjr70qoPBdVezz/FOuXbla+9tVaO/J4XjZ0TLzXWIHS7JfRVV6jUSAErP7d01i+c++XzXj7&#10;yxj4wEyEyrtkBghHdZkqZ+6/1HdqMIoAH4MMH2t9J64bM9KY+W/xRGcxtf9c03uNMfsY8UpvYeR7&#10;6VcgROH5R6Nlm0pJOmDo2lRqDVZlo0CI1QKA2be052pHew36SoRSn2UGCOeMWSLf+Urt9YFIOZuL&#10;7wfOybtKpelPoiUc45mYUqkQPYOHCyYM9M14x1J3H/lIEAh1CedBzJVG6Yiwx2IK5EZdq9Zko5D2&#10;E51kBxDxSp/LR/ef+Jfd15WVmf3rpj+LLm36iPFZjNpmo0D4+fyNxmpJYeRXC3Sw5LPV77rIukNG&#10;tWPDHn1viIkRQ0eBULsXOP89W40FPRDqFP7D00SOCFpakqMsKMP9Qd08LEExu6nfLiAEmGAGW1Wp&#10;KUfkzKCZ+4j+1JuNec28DTJwx6xt2G8tfj7V3ec16vc5cckW4e/l9kaB8Gz6eZmGXt5HF/SbFW0G&#10;CMd2nyZUVrVgnykAEs9qQo+ZpvabJq3dIcFLtW36EwgRR2CAa8MyY0u+z2qQo1JrsCobBcJrV7JF&#10;s591MrWiwp82A4TK+2u1ewA4xjd/eOQkmdjIqPZvT9WXxtrUlwayEYsnLkvqJQiEuoQL4Mut1uDp&#10;0f6txuxHQGplsIKACJ0xOvz545bH5+Xoa5jt8OljGS/4q1h4TbXtQFiunSBwRvtDUGJUfcJGyg+b&#10;0fNwDAi19w370JD9zqiwrPP/NBhEAOXPNiL7hzpWtDUbgLBOjAyUD+xMUz7OzGGLlPaNVfVs0S4Q&#10;NMlZVZsTIRAI7bedQHi7jT2ht/VWv+8qLmQY22OH/V8tf9dF7l1V6hP8BIQtygrPL5my2tD1GKk1&#10;WJUJhJWlCoTl2yx+D6BudHa7sKBQRDfoK2cinb6Hbjfu9ZzRS1G002kUc4eEC8DLpZZLSEtLhWfR&#10;5FUTEZTjBbN0tlD7cCMw+ewfPbLSUo6+b8d1Hdh5qDETyqjZKSD0tpPQn0QJ7GtFSQkjwh4Flc30&#10;Fe0UEALisKQJf8eIEIihrQdSeRU7gNBMoDqo3ThrlyNZANGG7zOB0FbbDoRlxqw9frfNH7tJuDOi&#10;qQPmyRkctf7LeiDEtWC2ckq/uYauw2itwapMIKwsw0BY1zth0F4m7Mq8eNXQc148ZbVcgeH0PXS7&#10;MRg5ttu0JEEg1CWcB6+A8L7k1MZNPPoGbitHs72zQAjmZgxZuPBm9q0f+/M6tCCos0rqZdphIIQ1&#10;KAz6jwjZeV08e1n5PJDRDPsKMCtt5PiOAKF2zfhdrbNWPi6EwCf8pV7ywxpIS2fsAkI80xOpp5SP&#10;M+hTi4HQyftMILTVTgEh7AWpWcMXKR8b2p6YolzWxWogxDUgyB/cfvxdsxxXJ6y2+JeBWoNVmUBY&#10;WWaAUD5rmUithRjdeaqh55yWckRvPw4NuAWKEXv3bTnqSGF+4dedZjFXSLgAtgLFmRevPtGvxeiD&#10;t7NyWRVoli1twQvc8skuebs37wvz1zWsmZs4zBJIqUV2HAjr6gk5EMQPM7h8ElkOMcttpM06AoTa&#10;hwyBy/G0k4auF0XNXzJR/sG5tmYPECJYMRKozhi20FSg4xYTCO23k0AIY78vMpUa2Z+FpFFYvq7S&#10;l1kJhN7C813fHyjyDJYoMlNrsCoTCCvLLBDq7UdfUp+Rfk75+JhZxIo2oyVTaoux779rw4EXsq5k&#10;/8JpFnOFhAtAK5BcWiI8y6atHY1Ztk8szEIqO32to8ZLjEB2VMzUpMvnM5+0+vy1jmpOTQjo7LQb&#10;gFC6XozcdI7RP1UhrXXTn0XrQZnicZ0AQszs9Wk20lB9MQQayDyIpbZOtx31tmZXUpkwsX+H+h7C&#10;PUkH5P4ls4konDaB0H47DYTe/nP7+t3Kx0dSmhZ1Oyv1KVYBIeICgAlK5hi5d5DZWoNVmUBYWVYA&#10;IZ4VZrVRU1hVqGsc+XofEXQv9xFWZWTYjXi1d7YG3X91msVcIeECyApEH9p77O02T3e7hfpolney&#10;9fQPCYLihEWbexcXlXzFqvOeNWzRQgT4Tr+IgWTXAGFdJFlpazjJyvgeM+Qot+oxbQfCsg9h0hpj&#10;iXSWTF0ts4cFIrTYBYS4P+uXqJddKCwoEtEN+ukJKQK41hWB0H47DoR19VIlCyasUD5+Xo4WYNfX&#10;Auz7Inw+lhVAqBee7yh9/vRF5b8DWVFrsCoTCCvLEiCsq2+bmNxntvLxS4pLRO+QEXLSwun76GZj&#10;1UD7f8TlHtpz9B2nWcwVEi6Aq0A19vuNj5uR8KLW2aLOjJUBqKzZ9ZMoOaLZteGg00f2HX/TinOe&#10;0GvmRiNQUJvtJiDERwp7CY1kzNu+PkVPn654TLuBEMtcMMN39ZL60i4UpG72i07KGQHdYruAEEGc&#10;1ncpHwc6euCEPM+QhyIDan9mpftMILTVbgBC9EdT+s9RPn5xUbHoETRUKcA2C4RYMh/8/Uj5N44d&#10;TFf+G5BVtQar60sIhF+WVUD4kXb8wZ+NN/Tsh3SYYCq7eG1ws19Fi3Z/7Z63b1vax06zmCskXABW&#10;AerbheyT1u6IwIsH0LJ6fT7+HkbjEcBMG7RgSfbVGz83c96ju03dDqBw+kUMJLsJCL2zZ4lLtyif&#10;DxLSYNZZ1uNTOKbdQIigFrWYjGjr5zvlIErzAJ29sgsIAcyt/tDVcNbFbet2ycy3Qd/woZC8C00g&#10;tN/uAMI2YnJ/AzMuJSWiV9PhtgIh+nm98Lyx7NJW1hqsygTCyrIOCNvLRF5GNDJmiuwPnL6PbjYG&#10;nz99tnve/uS0D51mMVdIOA9WNcIXMy7/Z7/mow6iwDLS3FvaAZclncHy1A+1DuLUsYwXjJ7nmNj4&#10;bR9Y8GGtTXYVENbVgWlY+ETl8ykqLBJdPhgoAwSV49kNhLjficuSlI8HDWw7NqBHRe0CQu/Aws6N&#10;ewzdZwj7CTG45I+BMFvuM4HQVrsBCGXdsVFLlI+PrMWd3uynVNvNFBDOSRAez0sicamxftDqWoNV&#10;mUBYWVYB4XsGV3IgCy324P/bYGbx2mICYQUJF8BUTTFqFq6Zt2EgsoE19EOxZUDmPzyNxe6kfW2M&#10;niOBUN1uA0IsT27938Zqak3tP1e5npadQKiXRGiNQQ/l4106d0UGQKozoG6ybUCoGcFC3CdDDaew&#10;hy6cuSR6hY6Qs4XB3wmc2UICof12AxDKwSYDkIWl6AAsuUxaoS8zCoRzRi8R0wbNV/49yB+1Bqsy&#10;gbCyrAJCLBteGr9G+fgF+QWi01tqAxi10QTCChIuAKma5jPHzz7b/d9D0rF0DQ3OyuQLSAaxb3tq&#10;M6PnRiA0FkS4CQgRaOBjf9oANCUs3ixU61DaCYTYM9P+b3Ei52au8vGwjFHukQzQfW16W7MPCNEv&#10;4X4lJ6hnXSwv1LncvCpZNHu0kzwHBP5uB8OaCIQZGhAiOMc3B1Bola26LjcAoSxlYwDQzp26IGfD&#10;Ve6HGSA8sv+4TOBkRFhu/7rFtQarshkgbPqjaAnZlrZXi2rvOQ6EZas4tHhP+fhXL2eJkG9FyqQp&#10;Tve1bjaBsIKECwCqJrq4qOSeVbPWD0UwbeVsIYHQfrsNCPVzaiZ2bd6nfE4oNaAa0NoJhPgAD4tQ&#10;Xw4LTe47R3n20222EwjhoG9HiNAHo2RwZlY3sm7K0WwkBEI/FfpT94JhTQTCM8fPiec8QTJAB7yY&#10;d1s5427VdTkNhFgqH1G/tyjIK1A+/u4t+2WbUTmeGSA0Kn/VGqzKhoFQgxYsiUSfbU17bSe/H/J7&#10;Y8GgoNNACFBGgjT0q6rCgAIGP1iYvmoTCCtIuACearJPHzv7N3220Jq9hQRC++1GIERQumZeovI5&#10;nTl+VrnAsp1A+IbBtPAI8qIb9A34JTJ2AyECRwRkA9qMlTN9VgjZYRdNWiWCvxYpzynkAWszMFt2&#10;n2sYEOIdyDh5Tpw9dV6cO33BtC+euywO7TsqwcaKmQYngRDtHHX4Pl+w0VCbnjVikQZ3agG+3UCI&#10;WoMv+KnWYFU2CoRFhcVaW71gWXtF5u2TR0+L8Fd6ieDvmc8y7SQQor2i71wwXr0fgFbMXOe32KMm&#10;mUBYQcIF0FTTjdnC1XMSByM4RudpZvSOQGi/3QiECE5mj1ysfE6ZWrCOQF0lwLMTCNG+sfxQVdg/&#10;iD1xgbx/UG9r9gIhjKVlehZjY3uW7qasK9li+fTPRfPH9aVPwS4Cw5oIhP5Qzq1c+f6qFGS/m50C&#10;QiyNRt/Q7i/dRW5OnvKxUYPws+d6iKBv+V6DELYTCLf7udZgVTYKhP4QBrU6vW3N3jnHgFAD+ib3&#10;hstryMpUX7mBGoTdPxnCGoQ+mEBYQcIFwFRbfPbkhT/3azH6IEYqQ35oLDgiENpvNwKh/AjHqX+E&#10;b93IEe2eiRUhD/o+gmonECLYPrDzkPKx0vYclftmAn2JjBNACCNoxp5nLDmzWkjIsXpuogj7tQ6G&#10;aHtOgyGB0DdlX7uuA+FPAxQI6+lJuNDusIzOiLCHq76Bvcl2AeHtWoMP+6/WYLXfIpcAIRLqRL9p&#10;zUoRR4BQe35NfxUtnvM0kcuUjejEoVNcLuqjCYQVJFwASrXKpcKzccW2ro08Hb/oMBQ6cQKh/XYj&#10;EGJvz+BP1QvWYrQ76rW+cgTS12PZBYS3A6i0k8rH2rJ6u/IeHzfaKSD09kMInMfGThcF+YXK51Cd&#10;vGDY7JFOsh9DUWArE24p32cCYbUKZCDEShx8Z1EKavv6FMP3YFC7cYbqudkBhFhyaUetwapMIKws&#10;I0CI5xf0nQjxfxoMfr7Q2NJmaGLvWQG/l94uEwgrSDgNSLXUmRevPT6u+4z12ADeyNPB52WkBEL7&#10;7UYgRBDQr/Uo5X1fxcXFIi5oqNJyEtuAUPsAN8QH+LT6B3j5jM/1UVEXtBdzbc1BIKyrB9Fos13f&#10;Hygunr2sfB6+6Pq1G2LRxJUykET7cAIKCYS+yS1AOCJmsiwq79Ox6sXI88XgRrOfdBIHdx02fP1p&#10;KUeVszLf7s/8DISy1uDT3WypNViVCYSVNXvUYt+//fX0Pbr4eXzXzdSGReZxgKhq7d/aagJhBQkX&#10;wFFt9r7k1Mbt/x6XjWCu2WPVj5gTCO23a4GwZc0CQnyAEdwgOYCq5oxcopz0wY12Gghh7ClEH4F9&#10;Vyjl4S+dP31RDAufKJeq2r2/kEDom9wChNOHLBAvekIk5AGy0P9hNgXnBQd/L0L2afj/0J5Cvhsl&#10;5o9bLgcfjKq4qFh0/WCgdixjmVb9CYSy1uCH9tUarMoEwspaMfNzmfEX7RWAhjYU9I0IuRdXttcf&#10;RMr2iuenTwp0FDO1b2zmxaumrh+rhuRMegCXXrLTBMIKEi6AotruvJz8+5fGrxmHjwcyQFYFhQRC&#10;++1GIMQSoc5vDxAFeWpL+9wOhPgAn8+4qHysqQPn1ohlMm4AQhgzDoA0BNcjO00Rl89nKp+Tr9qW&#10;sEvCJ9LG2xXcEgh9k1uAsEiDM9QC3Pr5Tq0vWiD6Nh8lOrzQU98npfmzf/QQvUKGi+mD54sdiSki&#10;+6r6MSoKmRoR0BudffMXEBbmF4p+LUeLBjbWGqzKBMLKQmKXC2cuyWQ/c0YtEQPajBHhL/cSLepq&#10;z0trF58+GyfiGg+VpZLQplE30KyQjE2WHHFJ4q5AMIGwgoQLgIjWnZF+7i+DPh2/B3se5J6AO3yI&#10;CIT2241A+G8N6Ho1HSE/PCoCEPYIdi8QGp0hxAwCztOf7aDJPeFyeTdGc6sz7q+RAu1uAcLbflJ/&#10;/nguKHOSb6CGmy/C8tQu7w2Uy37tCHIJhL7JLUBYUVgZkXsrTzu/G9I5N3OV+8KqlJpyRLZFM1mL&#10;/QWE2N87ImqyBquhrpgJIhD6prycPDljjXcKyd0wA22VTh09I2s6WpENuDaZQFhBwgUgRH/ZOzfu&#10;bdXume43EOBhbXn5GUMCof12IxBiyVT/NqOVzwkfoe6Nhkiw8fVYgbCHcM7Ipf5bMlpHD+46vzNA&#10;dP/3EBH70eBqPETE/Xuo6PBcD7kMXK2tuQwI6+rJDhDMY/S54z97Ca1/EqUl1tQsLC/U0RsRPVne&#10;A3/viSIQ+qacmzmuKDthp84cPycHdSRUmAAuf+8hREZgZCy3qhC7UbsJCEtK3FF2wk5hmWmLep3l&#10;KgvODqqZQFhBwgUARFd27q287y6btnYMOtvbMx/1CIRO2I1AqGcZHad8ThhVD9eCepWaWnZnGT1h&#10;IMuoP5PK4KMR8vVIcfGMnmSlqKCoWkOrZq2Xy7rU2pr7gNBrb9ZG1DvrETTMVLKOuwmgObpLvHxv&#10;/DlTWBOBsLCgUFzMuCxrclrhq5eyJMzIwvS/cLYwvV06ffysCPJE6MG1yUEJO7KMLo1fI6EQGXud&#10;gkKjQIjBSavaKpx54arISD8vwuv3EsH3q9WMvJMDAQivnM8U7f8WZ+ty+5pkAmEFCRfAD313X8i4&#10;9F9ju03biGAPEIBAiUBor90IhPgIj4+boXxO17NuiJa/6yJCH/Z9xN+2OoR1YuT9St2tDhoblm81&#10;nA2w2o/Go9Ei+J5IcU1xnweevyo8uBkIvcYoNPoi7K/q32qMOHrghPL5VqWS4lIxsO1Y2e78NVNY&#10;E4Ew48Q5WYsTy5Wx5cCs9Vky84G1124Hwv070iQIWgGDsF11CBMWb5Z7fbGst0UA1SFEf4q2ioQr&#10;VrRX3eHyvltxXW4HwmMH00Wzn3WSJVEIgwa/7QTCL0u4AHro6n1oz9F3Yz8ecsrj+adI2ba/tdG/&#10;QyA0Ejy6DwiRuWzumKXK54T9eVhuqrI3xs7C9AjUscleVXu3HfQrEIbcGykyL15TOqe18zYoP/9A&#10;AMLb1oJPBCMAJGQLRUFkq3Qj66ZMqY8gzz/vdA0EwvTzMilZ6CNRcsbIEv/a/Myg124FwvzcArFw&#10;wgr5rgbdF2HZIIRdQAglJ+zWz/+bEbYvGzQMhFeyRej3kHEzwrr2iiX6FhVkdysQFheViDVzE+UW&#10;CZWSZfQdvu0Ewi9LuAB2aN+sdQT3aB3BoNSUwx8b/RsEQiPBo/uAEPCzbtEm5XPCbA4CTpWPpp1A&#10;iGWfWP6pqlPHMmSW0bAnrK+/RCCswmUzEgARzE6N7zFDZoO0Qvu3p8n74Z93uuYB4VkNCAHoYb91&#10;Zw0ytwFhUWGx3A8b8XJv2Z/K+2bhDJudQAjhfUEf2OguCen8ZTNAiBmu0J+7MxGK24AQy+kP7Dwk&#10;un00WCYUavqr6suU0VWbQFhBwgWgQyu61PjvEgjV7VYg3JecqnxOmH1TBQc7gRBgMbHnTOVjIXtb&#10;88djLMmGWOmjQSCs3logHVZHD4ARlM4fv1zcup6jfB0VNTxykl5Xy/J3mkBot90AhCjbihIqG5Yl&#10;yay23hpw/gAou4EQwjJCZKCWxeptWkZIIPSvMi9d0/qqHaJHk2Gyj//YoiXNNIGwkoTTcEPbagKh&#10;ut0GhN5snOfPqNfrmzd2mVxuqnI8O4EQwRkKLhcVFikdC2noUZsMH0vLPxoEQt+tgSGWbeFcWv2u&#10;i1zKa0ZH9h+XM49WLQP70n0mENpqp4Aw/dBpkbh0i1g4caXsI7BHEO1TZlr24wyLE0DobQdhj+mg&#10;ZgcUEgit1ZkT50TisiSxZOoaWb8Q+yKxXxvt1g1lRmqSCYQVJFwAKTSB0M12GxA2uTdcRNTvrVwT&#10;TkJTmB4QqRzPTiBEB40sfxgVVdWiyav8kmmUQKhujGBj/x8yIM4eucRwjTjsl8ESqUYW7yUkENpv&#10;o0BYUlJian8qZgQ7PN9TPOD5l+z75P5pGwJrM0B49bJ6/1deVy5cldcsEzP5GQoJhJV18ugZ7YNr&#10;7NllX70u4hoNFR5PfTnT62QG2ZpuAmEFCRdACk0gdLPdBoT4yMcPmKd8PteuZImQb0ZKwFE9nl1A&#10;CL+mBetGShqgmLTcc2bxx5NAaNB4DnViNCgMEYM/HS8K8wuVrwvCSLnVoE8gtN9mZgj7NB8plmrt&#10;wKhQ4mBKvzl63b7fuB8IF0xcIVbNXm/4eiEkZsJqC5S+8ScUEggra0LvmSJ+oPo3urzmj1su26ss&#10;+UIg9IsJhBUkXAApNIHQzXYVEGofBux72bP1gPL5YPmekSQddgMhgv/Fk1cpH+/WjRzR+r+7ieAH&#10;Iq39aBAITRnBKNLij+kar3xdEMoBvGZxchkCof02A4Sju8WLX3jelEvezWjlrATZFkN+FOn3bJxm&#10;gHDF7HXC43lFrJ2/wdT15uXkiwGtx8g95/7ad0YgrKx545aJr3leFZP7zja8OgLauHyr7G+aeMK5&#10;b9APJhBWkHABpNAEQjfbTUAI2Gn1+66GEnZMHzxfwp3qMe0GQuztif14sBzVV9WsEYtFA2RRtXBE&#10;lUBo3gi+/+5pLLYnpihf2/nTF2VgJmd2LHunCYR22wwQju0+TYLHPz0hYkKPmaaC7B0b9sg+7RM/&#10;p+w3A4Sr5ibI9xkzREYGx8oL/ejYbtM0EA7xy0wTgbCy5o1fJstCYO8fVkfk5+Ybfn5YLYOlozgX&#10;1hu01gTCChIugBSaQOhmuwUIEVTjXAzPnv2hqwj5ofrsmd1AiNIROObp42cNHRNAGGZhEhICoTX+&#10;SAtoeoeOkHtZVYQ9NVZnkCUQ2m+zQIjvFgAO7Xxg27EiLydP+e94BUgL+UakXxOvmAVC9B3oC7Hk&#10;euYw9f63omYMWaAvmbW4NA+BsLIwQ4jkbWhbWPHSreEg2Y8Z1VntHNr9OVa2J0KhdSYQVpBwAaTQ&#10;BEI32y1AGPLjSJmo4+rlLOVz2bVprxytNDJCbDcQwrhvy6avVT4mNCxiknbcNpaNhhMIrTECv2aP&#10;dFIOjDCY0faZWBHyoHVLgQmEDjx/C2YI8XcQEGPQp/M7A7S/la38t7y6ciFTRL/RT99j57KyE14g&#10;lH9L68cwuzc+boYoKTaYqaRMS6auFi9oUGhlohICYWV5gdDbXlGKp90z3cXFjMuGn931rJuid9MR&#10;sp9n/UFrTCCsIOECSKFtBMJu8ckEQjW7AQgRsDznaWKoGD3Ur+VoOUNj5NhOAGHQV8NFhxd7Glpq&#10;g+NiVNaqwJhAaI0BBGG/1IBQEQgAhO3+0l2EWLg3lEDozPO3Aghlf6gF2ehb2vyxm1xSbFSYZRza&#10;caLcl2319VoGhHW/WB0ytOMEUWAwOZNX+IZgH2XoT6IsAQsCYWWVB0Jve8W7iQzaZjLmFhUWi0m9&#10;Z+kzvb+1JzlSTXbTX5UB4ba0j5xmMVdIuABSaPs8ffCC5RitcvpFDCQ7DYT4mODvDPp0nKFU1of3&#10;HjOVlMMJIPQmz9m9eZ/6BQu93iKCHiuW1xAIrTFmt2Pe6S8KC9RqTGJGEfsHJVBY9k4TCO22lUDo&#10;7RcRsKMkialaf1qfOnvEYjlzhhkDq4JsK4FQXu9T+negV/BwkXMz1/j1atq2bpdsx0HfijCdXIdA&#10;WFkVgdD7/LBvFatXkCjLjJZP/1zOGmPVkL+TI9VkyxnCv3XPPbDj0AdOs5grJFwAKbR9nj1qyfy3&#10;FAuT13Y7CYT68qjmIubt/nKmxIiw3+YDLVA0eg6OAKFmFJmPazxUlJaoUzBG0Tu/O0B+fM0uB6tt&#10;QIgAA7NxIQ9HWRds1NOzx84ctkj52s6ePC/br5WgQyC031YDoWyr2ruNJFQY5EQWZTNarz1btIug&#10;/zAPSbDVQOj9HgA08D3IvnbD1PXu256q9e2tJVCb6SMJhJV1JyD09q1B34iQfUjS2h2mnt/29Sny&#10;GI38nBypJht9UocXe9w8cfjUK06zmCskXAAptH1eEr96SgM/FO+uyXYCCLGUB/WHXvAEid5NR4qb&#10;128Z+mikJO03vHfQa6eAsPmT+ixhypb9hq79ysWrcs8aYMLMTGFtAkIELE2+Gi7aPRMrwh6L+SIr&#10;rclZEwRXCIJOH8tQvrbd2vM3Ui6l2vtMILQ9+LIaCL1tNvg7EfKZbl6VrPy3y2tfcqrsLz72tDe9&#10;usAfQCivt2xPWvu/x4nL5zNNXe/RAyfEvz2f6ddrECoIhJV1NyD0ftvxLiBj7uo55mpNHj2QLpeh&#10;fuDH5Eg12cHfjcDgyuXL5zLrOM1irpBwAaTQ9nn9ki19XrU4uKrpthUI68SIoG9HyCWeCEywNKS4&#10;yFiKdZSmaPN0N7lUz8z1OwaEdWPk6HXHF3uJ/NwCQ/fgQsYluc9IJo4wuF+mNgEh9hVhVhUZXq9d&#10;zhKjOk+VAwq39x0bAUPtvqPkxMKJKw09w1nDF8nA2tp3umYCIfoMBLLoR2yzr23LT0DobZdNH9GD&#10;7BUz1xlqZ16d0dp+qz90ldBlJsj2FxDCOC85a/5oJzmDbkYZ6efKBs6MQYUpIPxp2VJwF7ZXfwGh&#10;t73i72Mv4JxRS0w9PwwKRL7aRyZaIhSqGbFRj6Bhp3Nu5D7gNIu5QsIFkELb552b9rYjEKrZKBCu&#10;mrVePO1pKD8qd/JHZf/EBxUfDxwHnfqnz8aJhRNWmB79ndx3jlymZ3Y5iZNA6E0zvzR+jeH7cCPr&#10;phgRNVk87wmSo+GqUFNrgFC7LwhQktZ8eSnT4X3HZS0tDFIgwMXMtS/3UM7cPBgpnvU0ElP6zTX0&#10;7HJv5Yq2/xsrgn9gXUKZ2/e5hgHh6WNntf7mQ9nm0I/427gP2BPV8ve+9S9+BcKy9ovZUewFnDlc&#10;fWlyeWHfavdPhsg2b7T/9CcQevtG1KfDoNmJtFOmrhcZVz97rofs61WhwigQXr2UJdvQK2XfPTva&#10;K+6Xr+3Vr0BYzhjEGBc73VDdXa+wp3Rw+/F+SY5Uk432MLTjxD2iVDiNYu6QcAGk0Pb52MH0NxFw&#10;qIyU1XYbBcLkhN0ittFgMaTj+Dt6cIfxYljERDGu+wwxd8xSsWH5VnE87aQWBBuvr+XVppXJlhUi&#10;dhII5Yf51520ILmlucQRmnZt3ie6vj+wDLyby2BWZr7UgkgEb3gncK7430jLHvpwlGjsCZczZkhQ&#10;owrogQSECALx+9OHLLjrMXD/p/SbI5coIfDAfcF+mGaP6fdPGslftPuGQArtr4n2sxuWJRl+Zsnr&#10;d5te8nzX+1zDgDBXCwpTdx0Wh1KOikN7/G9AyOxRS6oHtTL7HQi9LivTMLpLvChSTGBUXoUFhVrf&#10;PP2L2n2KbdDfQCjf27I9lO9p72JayhHD1wpdv3ZDdP1gkL6aQgEKjQIh9nmjrabZ1V5TT4nlMz73&#10;eT+9XUCIZ4hB+n7NR5lKFoTyrlhNYXVZkZpsrAKIHzgPhZ2dRjF3SLgAUmj7fOnclT8gEEYQ5/TL&#10;GCg2CoROCUEhgkosobLi+p0GQnzYMLPX9k+x4ma2sb2UXmEUFsEBspDGNRoqwrT3oKH20cc14p4B&#10;chAwYNS95ZNdZFZMQPviSauUQT1QgBABCQLK2I8H+xRAX7uSJbYl7BITes4U4S/1kmCNwBfJqhBA&#10;tXyqixjQZqxM0mGmGHN+XoHo+M9eppc83/U+1zAgdELJibvlYIkv12UbENb9IsjuHTrCcDIurxZP&#10;WS2Lw4f+VK1Mgx1AKK8V+36/Ei5nwYxmZfYqLydfDGg9Rr4fvs6MGgVCJ3R4/zF9gMmH67ILCOUz&#10;1AAc732nN/oZqjNcXusWbpLXaEUG2Zru1z3NscR8jCAQ6hIugBTaPufczP1h+7/H3Qz+vrVLsGqy&#10;AwkID+87pgX3bUXQfRGWFa91HAjLPpgIrvprwUpJsbE9lRWFvZkAlnOnLoj0w6fFsbR0cepohjhz&#10;4pycDcSIuZmaXwEBhBpsN/GEy5lQI0uUEUBeOndF3j/U1zp36qJcomuFEIi/amLJXrX3mUBoWpvX&#10;JPuc8MdOIPT2GQjKsb9Kdbl3RW1du1MCV2OFjJx2AaG8VmQG/mGkBIEta8xlr8Sg2Zhu03TQ92GW&#10;KZCA8MCuNJ/fXzuB0NteMTDXsl4XcdbAMcsLGXfxXJCpm/sKq47tdmzY014QCHUJF0AKbaNLhUcL&#10;qtOQVczplzFQHChAuDf5oIRBBPdWjgy6AQi9H0wAwtjY6YbqMdqtQABCBD0IIs3WxbJaB3YckqO3&#10;/sqYSSC0Rm4GQm+fgT6x+W9jZPIUM0I9V6wcaOhj1mI7gVC6XGKdzxdsNP1sZwxZULZcturjEggr&#10;ywgQetsr9rVh1QUywJoRMjq3eKKz6eRINdVo14httDjlJUEg1CWcBhTads8ds3Sukc6qtjoQgHDN&#10;3ET5oUP6dauXibgFCOUHsyzJzJiu00RxofFN+HbI7UCIDyKCudVa23GT0g+dkkuEg74W4bd9MARC&#10;a+R2IJR9hhYMYwAUsyWAOjO6cOaS6PB8T59K2dgOhHA9fc819pEtmWo8EZdX3ln6qt5DAmFlGQVC&#10;7zcOAw/4fZSNMiNkco39aLD8hvuaTKe2GHvdWz7VpeBG1s2fCwKhLuECQKHtdXLCrnBf19HT7gbC&#10;y+eviCEdJsjlPc0e889GcjcBofeDiY869gdlZWY7/QjuKrcDIWowtXumu6lEBlbr2MF0CYOf+LnY&#10;MoHQGgUCEHr7DCz3RHKqXZv2mrpm1ITt3miITOZS1TEdAcJyxwYUzjKZbRVCGQ/srb5bIjoCYWWZ&#10;AULZXpGh+fuR8t3auHyrqWvGtochHSfImUenYyk3GQNEfZuPOlxaqsfFlIdAWBudkX7+WSyjsTpQ&#10;r6l2IxAiiF81e73s1ABd/gye3QaE8oNZVpwZxdMP7jrk9OO4o9wOhLLm5b0RqMMkTqSddPp2iaS1&#10;O2TgqbJPy/g7TSC0QoEChLLPwD67B/V9dniOZoSAX2brruJ4TgKhdD29pMHEXrNEaYnxNfbox7F/&#10;MoxA6LPMAqH3+aHED5btLotfa+q6E5ZutqRObU2y7GcnLJ8hBIHwtoQLAIW21/m5Bd+JqN8ns8m9&#10;4Y6/lIFgNwFh5qVrYs28RNHmT93keSHI8ncmMTcCoQzwykb9EZBOGzRfZF1x12zh+sVbhGrNT7v3&#10;EOp7Vj6VAV/8wHkyQYzdQla98XEz5Cx36E/8355v32cCoWkFEhBKI8j+pR5kL5my2vB1zxq5SMJe&#10;VcdyHAjL+kiUiBkWPlEUGkyQdXT/CR1uCIQ+yxIgLGuv+H6ivU4fvMDw3vnV8xL93m8FmvG93Jt8&#10;MFQQCL+QcAGg0PZbC/5Wvl3NB43WjRHl7Ym7jfXEZlWKAr7XZA09BM1eALIzpTTaycxh6kuPkLHz&#10;HT8CofeDiUAFQBN8X6RYNTvBUMBptTCDGz9gnnIQi49U0ufqWQJ3bd7rczr1uwUdABEsK8Kzzjhh&#10;LgGHL0I20tVz1sskSChZYWfdLKP3ecPSJGXIVzWew8JJK/x+/60QBi98HYjwAiGy96pqbJxFQOht&#10;70/oQfbU/nMNzZ7NGrVYb7NVHMcLhOmHTiv//dXz1lsWwGPQ5zWU4Gg20tDycCzjfqMKIMRqo/E9&#10;Z1jToPysg7sP+fz+eoHw/OmLyseZP6H6GWTVNosBsxHRkw2B/ZoFBMLyxqAQsmtnXrpWRxAIv5Bw&#10;AZzQ9nvHhj3tXvYxrXRtNz4gW9ftlB1rSUmJZUYgUlRYJFP35+XkyUDp4tnL8gOcnLBLzB+/XPRr&#10;MUoWAkfQhZTU6MjsfmaAOjk6qQnn7Mu1QShcjSWAsqizn89RLgd7KEo+q5BvRopZIxbLkXkzZSNU&#10;hOcHiMKsE8C9+W/02omq2d1w/ptXJyu1NWj7ht2mQQVlStC+EMi8rT1z7E3dsSHFVC3BikLJEGS/&#10;WzBhhQj7ZSc5uGHXrGDF+7xp9Tbl+5ywaLMlMzdVGTML88cvKzs33943JwxtWrXN53YngfCxGHH1&#10;UpbP9720VIe1Md3ifS4ortLe8Q0cHjnpNihVf076+cwYvlBUN6DqzWJ47EC6cjtbOXud+JenuXXX&#10;Wlbnrst7A2/XufP1XJCIp7oZQgC7/D6Uuru97tue6vP7qwNh+9uDY74dR28fc8cutWaGsPwzfKqz&#10;PPdewcNv98m+XrdVM841xRj4HNB6TGr5mJjyEAhrq69dzvpN8Fci5Rp1p19Ot7vpI9Ei6o2+om/L&#10;kaJ3sxGWuU/zEaL7J0NEVP2+Ivzl3qKl1uEDIvDhBgDin9gjKCHQwetv9qto0f7/4rTz9f36+7QY&#10;Kbo0HCh/926BhD+MIA+BJz7GCKiiG/SVRej3bD0gYRvwbVTFGszk3soVmRevykyYOzftFcumrxWj&#10;Ok8VHV7oKYH9lTJwD3k4yhC4432M/FcfpbaGn41+s69173LZjCHS6+N6mv4kWl7jppXbxCkN5lQK&#10;fWPAAwFo6u4jYmn8GhHXaKgMkvFsQh6KdKxwsqH7rLXpiFd7+73PxPv+2Ys95DtkZX9jtXHvcA99&#10;vR+yfIHWF3RvPMT3viRMd7u/xopmj/lhL/JTelmKDi/0EP1ajfKx3x4p2j8XJ5pV1y9r14qf6fLB&#10;AKVniXbW8ZVelrczQGFDz6dyu4Gv14pz6fz+ANH00bufC55Lu2djRe/mzrfJ6q4l5p3+vt/XOnrG&#10;1m4fDVJ6fvjZz7T25I/vNp4hBkbaPhOr9AzD/dCeAtb19BUiCYs39yUQVpDTYEI759Gdp261bBlO&#10;DTaCBmT8Apz922IjvXST+8JF0DciZBpkfIDsBCifrl8L2vExUb22JrIeooPnXkcvuq4DdjOZeh7g&#10;PeSz8WLa4PkS5tYv2SwSlyaJ7RtSxI6Ne+S/b1i6VaxbtEmsnJMg5o1ZJuIHzRMjoiaLnsHDRIfn&#10;esgZWywFw98E2OADHfTtCEuWxqKthTyg1tbws8HfjfRPIhbt4xn68yjtGtvKjyhmDtv+OVYMbDdW&#10;TB+yQKzS7lHikiSRvH63nEXHv6+dv0FC+NjYaaLbh4PkUl4sV8K9QvZQOWPs8MoEo/c55Ef+h1j8&#10;fQxqWN3XWG15Px5Qb3fo81SPJQeW/NRmcL+Dvh6h1BYwSOhLO8DPNLknXPm+4lvgj3Yms1f+wPd2&#10;j59D4qkqz+VJHXydbo8+Xcs3FLda1NO/IarHavpz/616kM/we2rPMPQh+1dhuNWobYtBoLMnLzxD&#10;IKwgp6GEds7b1+/+7CUuG6VriQHbCAiQRAXLYAEo2FsDY9lbffnvYWX/LUwuscFMI34Ws2WAmeD7&#10;I+TIb3XFmmuqAXPI1IglN5jpe73sfr1aZu+9w33DYBOC/6pmF2iapmnaLmNgGOUmROmX42HKQyCs&#10;zc7KzP5VyPej5AyA0y8pTdM0TdM0TfvF9fQkgYnLknpUjIcpD4Gwtjt+wLwV1WVLo2mapmmapulA&#10;NVarIFP71UvXHicQ3kFOAwntrI8eONGA2adomqZpmqbpGul6MbJUzJR+c1fdKRamPATC2u7S0lJP&#10;r5Dhx7AnyPEXlqZpmqZpmqatdJ0YmTfgeOrJ1wiEd5HTQEI7750b97Z+yRPibEZImqZpmqZpmrbY&#10;SAw3oM3Y/XeLgykPgZAWnqKCoq91fmfAOWRRdPqlpWmapmmapmlLXC9GvOwJFft3pDUmEFYhp2GE&#10;dod3JO5p8085S8haNTRN0zRN03SAW4PBDz2fil6hw49VLDVBIKwgp0GEdoeLCovv7fLewAwUMnX8&#10;BaZpmqZpmqZpk0apibSUIx9UFQNTHgIh/YX370j75GUWqqdpmqZpmqYD2MiL8a6ntRgRNTm5uviX&#10;8hAI6S97WPikHe9oLxCXjtI0TdM0TdOB6GaPRYu3Pa1ERvr5ZwiEPshpAKHd5XOnLvzpPU8b0fQX&#10;0Y6/zDRN0zRN0zSt4hZPdRb1PU3FokmrJvkS+1IeAiFd2StnJQyXZSie4iwhTdM0TdM0HSCuFyOQ&#10;D6PD8z2v5eXkf4dA6KOchg/afS4uKr6324eDT6NuC5eO0jRN0zRN04HgsMc7yUQyh/Yee9fXuJfy&#10;EAjpO/v0sbN/f8vTSjR9JMrxl5umaZqmaZqmq3KL33XWYDBUzB+3fJpKzEt5CIT03Z24NKn7C54g&#10;zhLSNE3TNE3TrjW2OX3gaSu6vj/wTGFB0X0EQkU5DR20uz222/TE1z1hGHUpdfplp2mapmmapukv&#10;uV6MCPpWhCxCf/70xafLYth7CIQKcho4aHc791be9yLq97n8AfYTPkUopGmapmmapt3jZr/pJFBH&#10;OyXpQKiRWJfyEAjpKi1HVy5mXP7PRp6OopGnA5eP0jRN0zRN0+5wvRjxT0+IWDkrYajReJfyEAhp&#10;33x477G3UOAz5MFI+fI53gHQNE3TNE3TtdZIIgMYnNp/7jIzMS7lIRDSvnvnxr0tn/cE65lHCYU0&#10;TdM0TdO0A0Zui1c9zcSomKlbSktKTcW3lIdASKt586rt0S95QgmFNE3TNE3TtO0GDL7haSHiGg09&#10;XpBX8M2yGNXnJDIEwjvIacCgA8+bVyVLKAz9OaGQpmmapmmatsdYJoqZwbhPhh5H4kOzMEggLJPT&#10;cEEHpjFTiHXbwQ9EMtEMTdM0TdM07V8/GSNhcMhnE3ZpMPhdK2CQQFgmp8GCDlzv3XawyVueVuIT&#10;ZB9lSQqapmmapmnaateLEWG/7SRe8oSI8XEz1pXbM2gaBgmEZXIaKujA9vHUk/VDfxxd/K6nDYvX&#10;0zRN0zRN05YZq9BCfhwpXvQEi8WTV08oF4NaAoMEwjI5DRR04Dvz4rXfxn48JL2+p6n+AnNfIU3T&#10;NE3TNG3CmGj42NNeoOzZtnW7PvNXHEt5CIS0NS4sKLpv+uAFizCCE3x/BPcV0jRN0zRN08ZcL0a8&#10;7gkT7f/eI+vkkTPP+TOGpTwEQtoS3562356Y0vYTT0fxjqc19hU636HQNE3TNE3TAWHEjkH3Rcgl&#10;opP7zF6dczP3B/6OYykPgZC23lcuXK0zqN24vXK28HsRBEOapmmapmn67i7bbtTA01yE/CCqZOfG&#10;Pa3vNPFAIPSTnIYHuuZ6y5odkcHfiCz9l/ZyIzsU9xbSNE3TNE3T5Y2JA+wVfNkTKib1nr06K/P6&#10;o3bGq5SHQEj713ippw9ZsPgNT0vxrqe1aF4nhmBI0zRN0zRdy418E0084QJ1rbt+MOhMWsqR952I&#10;VSkPgZC2x6ePZfxjRPTk5Nc8YeI9TxuCIU3TNE3TdG30kzESBF/yhIq2f4q9lbRmR2RxUfG9TsWo&#10;lIdASNvro/tPNBgRNXk7lpG+5Wkpmj4aTTCkaZqmaZqu6a4TIz72fCaXhrb/W9z19Uu39Mq9lef3&#10;pDEEQh/k9EOga6dPHjnzYvzAeSsaeTqKVzxNxSeeDvqsodOdFU3TNE3TNG2N68WIkIeixJueluJ1&#10;T3MR13hoenLC7g55Ofn3Ox2LEgjLyemHQNduZ1669vi6hZv6xn48+HQDTwvZWQASwx7v5HwnRtM0&#10;TdM0TSs75KFIWYKsvqepaPFE58LpgxcsPXYw/V+lJaWOx54EwjvI6YdA03BxcclXThw69criyasm&#10;d2046Ox7nrayE8F+w6BvR+hZSl3QwdE0TdM0TdPlXCdGNH0kWmYKxcD+a55mouXvuuRP7jtnzZ6t&#10;B0JvZt962Ok4k0BYjZx+CDRd0UWFxV87e/L8Xzau2BY7rvuMjR2e75n9vgaIWFqKvYf490aeDiLk&#10;x5Gi2WPRIuyJGC43pWmapmma9oe1GAuxVthvOonQn0eJJveEi480+HvL00rU1+DvDU8LEfpQdGm/&#10;lqMPLZm6elJaypGGbodAAmEFOf0QaLo65+bkfT8j/fyzOzbu+XRp/JqJ47pP39y76YgTEa/2zmr7&#10;TGx+y993LmnxZOdSQiFN0zRN07SFLoutWjzVubT1H7sWdnih581uHw46N7TjhL2zRixatHHltthj&#10;qekNsjKzHxOlzseMBEKDcvoh0LQR5+fmf+vsyfN/Tkk6ELJyZsLgaQPmL+jbYuTB2IZD0mM/HHKS&#10;pmmapmmaNu5uHww+1aPxsKMjO03ZvHji6jFbP9/Z8XjqyZeyr17/mdNxIIGQ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tyn/weV&#10;/Rj/fKdQVAAAAABJRU5ErkJggg=="/>
  <p:tag name="ISPRING_COMPANY_LOGO" val="ISPRING_PRESENTER_PHOTO_1"/>
  <p:tag name="ISPRING_ULTRA_SCORM_SLIDE_COUNT" val="2"/>
  <p:tag name="ISPRING_PROJECT_FOLDER_UPDATED" val="1"/>
  <p:tag name="ISPRINGONLINEFOLDERID" val="0"/>
  <p:tag name="ISPRING_PLAYERS_CUSTOMIZATION_2" val="UEsDBBQAAgAIANtNaFQyG7oi+QMAAOAOAAAYAAAAbm9uZS9jb21tb25fbWVzc2FnZXMubG5nrVffb6s2FH6/0v0fLKT7tvVub3toUwFxMysEc8Fp2r0gF5zUuoAzMOmyv37HhnTJ3SpCWilCsZHPj+/7zjnm+vavskA7UTdSVTfOr1e/OEhUmcpltblxluzu598c1Ghe5bxQlbhxKuWg28nnT9cFrzYt3wj4//kTQtelaBpYNhOz+neNZH7jRF7q+j5OEuIFOHVj4qaB6+Eg9Vx/njKaenhGQmcyU0jD71mgJ7GRVQVBILW2G00hc3H9tbc6zglljC7SyA1x4Ew8pbUqkcfry6yF7j2ZuYzQMPWWYDhMnEnId3LDNUCInlowXzWX2U4wYyScgUU3y+CAfJKF1HuUCK0Bi0utBmSKnUlyOYKMRgf4mNqOxW45JRRgi+MONWsSMmxzqVDF69oCN8JgFLiPOE4TH4NRY5qyNFlGEY0ZnkKERi2ybIuOENmgSmnUtNutqrXIkaysoPgJwqUahU0yJ2EK7m1+/TYJCHtMF9Rgzdq6QuD8w5yENF64wYn19fp95u9BFf/Dyz2o5DJeVi7DEGU87yL3Ywwb03RF2O/OxK8FN+i/SP2MZLKtTW2LHS/ajqa+BQ25OzQMN4r68jvE7fHs+9Bpn4YspkGn5TTEDwxqF57jzkUxvncm5jl4bhnHOGRdBaYksVL16SIKsJXqo2rRM98J0/V2UrxYYYpKy7pveOZFpmCjagepndKFC7DHOGEx8Q2lUPOqrvc/dXpv9bOqwV2DctnwpwLIMD4ND+b9thYNuO7YUKZGoHJyVXJZXQ25hhyhICM3SVY0hrxwpUWNONrypnlRdX6S37GjIcMk9ClA6LMj46a+Xw1DjBLGVV2LTA8bgyhdi0zPyIqEU7pKmRWCIaNsGw2Al9tCaGGjlSYVnnW9XawVMFMIaPcWNfBuaRoEaAE14s4wjKIH0ACIjo45QefOhM7HnHjEMEPgMXTmaJiBOg/SOUgz40YJxb7vM4a5nVRtAzuGTRCQzb65Gucmwd+WoBjiBm9UQGf10Kg3cicgjjoX9aAjKEofT2GEpt+W5I/0ziWB7UA/0sz3dijwfMerzNw2Mt42Au3hXS5z+85IzPr/s5V/I677gvzS13I4xQ9fxsZzUv5vqI9rLcqtHnJtAOvDvyQKU05vhnBO6pf5f53ZH8LM0ZR/Nz8nt4kxHA0G8U6kzmfrQyOxSjm7S1qhXN4ej2bWSRtjhAX45HoNJgtZSrhJnGFzucAG0QSaTdd8TjJZqbbIrbAK+d02IBhMbSn+Ow3XNXwwmN2CNwdguwZ4+54ouuTizmk0Yiq+auNsfo6kcTlLydKzMScpvbuDibReD51gBHL/kAsJ74qtVCVs/RDp66qx36LXX48+Tf8BUEsDBBQAAgAIANtNaFQVHmAbowAAAH8BAAApAAAAbm9uZS9wbGF5YmFja19hbmRfbmF2aWdhdGlvbl9zZXR0aW5ncy54bWx1kEEKgzAQRfeewhsIXYdA16VFqBcYcZRAkgmZUfD2TURtadNl3vs/w4xiFDF+Yl3VtYJZ6CkQRUucUTXvd7YMC169cSCGfMKCvOdKJjcsUWgjMnrZlB7Bcsr/8GN4a2E9P+IjXjDlQmcc6kupsJlc8rCYaWPdGlCPEdOAL5hz6KG3eMO1J4jD4wzsG//VuZs2mx3eaUAdIrkgqvlAVbrXcfQXUEsDBBQAAgAIANtNaFQfVIpqMAMAAMcOAAAiAAAAbm9uZS9mbGFzaF9wdWJsaXNoaW5nX3NldHRpbmdzLnhtbOWX3U/bMBDA3/tXWJl4XAPaJk0oLWL9kKqNgkhh8ITc2G1OOHbmj3blr985bkvZyha+JLY9VE3su9+d787nODn4Xggy49qAkq1or7kbES4zxUBOW9HZqP/2Y0SMpZJRoSRvRVJF5KDdSEo3FmDylFuLooYgRpr90rai3NpyP47n83kTTKn9rBLOIt80M1XEpeaGS8t1XAq6wD+7KLmJloQaAPwVSi7V2o0GIUkgHSnmBCfAWtEQne0LavIoDhJjml1PtXKSdZRQmujpuBW96fS6e913K5lA6ULBpQ+HaeOgH7b7lDHwDlCRwg0nOYdpjp5isObAbO6fYi+dxL8yKnJYM/WMjsLFS7uE44RyOuNLYzhCraVZjvrWtCdUGJ7Em0MrMfAhpJmFGXp2qx78nTghUleWStu21Q4RPw2uKPE9mGSiNowt38lYCYxt5RSWSTHmbEgLHqKdXoPso9BeRCa0ALFoRccllySlEpMLlgrI1rrGjY0FWyW1v5Q+1EAFOZOA1cfJURrdWg+LynKqDd/0ajVjfGSz9lflBCML5YiAa06sIhhdV+BTzslmCshEq6IaxRKxxAhAizPgc84OqlAtgfcZukQThUNNLMVScBssfHNwQ8Z8ojRyOZ1h4eI4mMBvPghcUmNuoXTl4076ZdDtXQ2G3d7Fjl8gZTMqswfCsZx4UdoX4dMFkcqu9DAcGXWGV0lhwKq5OmtrPj4N64rGPD9TNu7wDRRO0OfErwOygX7BlL+MlYck/o8e1Dab01m10f3mrdC4xQFTEpg4kWFLArnsgDWAGZVESbEgNMOmbHzbmIFyBkdCgwho83gPgz6WafU2hRk2SaUZ179HsoXERpn1lS58Mhnx518r6nZGGLNR7/SwMxqcD0aXV6PexSicRmv1eGv3TGLf1Lf3eH9ovMYWf3LaO68T+SEGoVaGemkt3HEdqePPdaROw5l0snEe1XIBe8w07BnsMgIKwCJ4RRXzlK+CUG3PXDF/zYb5B1b/+j4Ja68/7R0NPh1/6f7vu+CpcQhvqztTfOdek8RbL0B+pgAJBV6r/KG4vjW1P7zfTeLtU40G0u5ePtuNH1BLAwQUAAIACADbTWhUcVeUnRUBAADRAgAAHAAAAG5vbmUvZmxhc2hfc2tpbl9zZXR0aW5ncy54bWyNktFOgzAUhu99CoL3kE2NmrAmbuiN0SzZXuAAB9IMekh7IOHtrYUNVIjrVfv//9fTnjYyJ6m8FrWRpDb+yhc3nhelVJI+ILNUhflWzpons42fNMykgpQUo+JAka6g9MXtmxtR6JL/UWRrXsvkkOJY5mH9tI2vQoYa99vHePe8BNRQYJBAeio0NSqz+d1rvIrvJvlhOm1IZH52BxqmA4NmwbrBKBzXvW+gxRclK2DbZ2swmiE55/RMSVTvNRrbLmeKHEpjiT/6eIR9Cd1lM3MGZpwl5CgrFOs5xDk9pqCVhVOPXY0i12iL/BL7JCpISnzHLiHQ2eclMtx90e5pe8emwg/KUNSaqpqjcCK5hxmfwc7tVxZfUEsDBBQAAgAIANtNaFTXm3CWKwMAAG8OAAAhAAAAbm9uZS9odG1sX3B1Ymxpc2hpbmdfc2V0dGluZ3MueG1s3VdNTxsxEL3nV1hbcWy2qJcKJUE0H2pUSBAbKJyQs3ayI7z21h9Jw6/veJ2EQANdKBGohyjZ8cyb8Zvxc7Zx+CsXZMa1ASWb0X79U0S4TBUDOW1G56Pexy8RMZZKRoWSvBlJFZHDVq1RuLEAkyXcWnQ1BGGkOShsM8qsLQ7ieD6f18EU2q8q4Szim3qq8rjQ3HBpuY4LQRf4ZRcFN9ESoQIAfnIll2GtWo2QRkA6UcwJToA1owEW+83mIoqDw5imN1OtnGRtJZQmejpuRh/a3c5+5/PKJ4B0IOfSs2FaaPRme0AZA5+figRuOck4TDMsFLmaA7OZ/xV770b8J0aJHLZMPUZb4d6lXYLjgnI65ctkaKHW0jTDeGtaEyoMb8SbppUbeAZpamGGld2Fh3onTojEFYXStmW1Q4gHxhVK/AhMY6I2ki2fyVgJpLYsCqckH3M2oDnOxGlPRmRCcxCLZjQsuCQJldhRsFRAuo4wbmws2LKTvaX3kQYqyLkEHDlOTpLoLmfYSppRbfhmLasV4/lMWz+UE4wslCMCbjixiiCnLsdfGSebxJOJVnlpFdRYYgRgxhnwOWeHJUFLwMcSXWGK3GEkzl8huA0Zfjq4JWM+URpxOZ3htKIdTMCvPwu4oMbcgdJVjXvJcb/Tve4POt3LPb9BymZUps8ExyHieWF3gk8XRCq7ikM6UuoML5vCgJVrVfZWf3kb1nOMfX6lbtzDN5A7QV8Tfk3IBvQOW76bLM9p/F8rqJw2o7PyoPvDW0LjEQdsScDEhRTVCuRS9yoAplQSJcWC0BSl2HjZmIFyBi1BIAK0eXmFIR7HtHyawgxFUmnG9dOQbCFRKNOe0rlvJiP+0mtGnfYIORt1z47ao/5Ff3R1PepejsIdtA6Pt6pnI/ZSvl3Z/VXxUNjHb6fsp2fdiyqED3DvlRrTTSrBDat4Db9X8ToLV9HpxjVUqQSUlmk4KiguAnLA3r+jQdn6FwCenJQwW688KO/gePz3u97aa7NNFkjCc/BBu9aHygQk3ZP+1+FxZ6dMQDUq3nYU/pWJ8LR6JYrvvbY04q3vNzW0339JbNV+A1BLAwQUAAIACADbTWhUjnP2+moAAADlAAAAHAAAAG5vbmUvaHRtbF9za2luX3NldHRpbmdzLmpzb26r5lIAAqUcJQUrhWowG8xPKi0pyc/TS87PK0nNK9HLyy/KTQSrUVJ2AwMlHZyK88tSiwgoTUtMTkUx1NTIwskFp0qEiSZO5i7OlsjqChLTU/WSEpOz04vyS/NSIMqcXV0MXYyVwKpquWoBUEsDBBQAAgAIANtNaFS8fTX3SgAAAEkAAAAXAAAAbm9uZS9sb2NhbF9zZXR0aW5ncy54bWyzsa/IzVEoSy0qzszPs1Uy1DNQUkjNS85PycxLt1UKDXHTtVBSKC5JzEtJzMnPS7VVystXUrC347LJyU9OzAlOLSkBKizWt+MCAFBLAwQUAAIACABqfWNU7gPNTEkDAADjCQAAFAAAAHVuaXZlcnNhbC9wbGF5ZXIueG1srVbJbtswED07QP5B4D2iHXdJAilBW8DooS0CuNvNoKWxxFoiVZKK4nx9R9SuyG4D1IANaTjvcZbHob27xzRxHkBpLoVPFu6cOCACGXIR+eTb19XFFbm7PT/zsoQdQDk89EkueAlgCXFC0IHimUHwPTOxT3oGF5mJkykuFTcHnyznyN3utLwk52czdBHaJ7Ex2Q2lRVG4XCNCRFomeUmi3UCmNFOgQRhQtAqDOA32xvwdjd9UCmoOGegeMjMv37gmaTkeNR+QFEtXqohezucL+vPzp3UQQ8ouuNCGiQCIg5Wc2VJuWbD/LMM8AV3aZl4V5BqMKYOwtplnbvjiSjhaBT6pHDYpaM0i0G4iIkJbv4azIagwjXXDRLgR7IFHrMxto2sv26KORMdSmSA3NXoPh61kKty09p6/Ryci9nYJ03HNpwe5WP49r5OxfpvyfTIWm1G+TbiOcakP6azTSdDhrl5qa2xl+62R7apkIo6C3zlXENrX7+0JmC9ItWErcxunq4sAF/BpxQIj1eEDwlC6tWzcVilupRTXgloOt9193VGQJtsdMJMraEo18x54CPILU8r269aoHDw6MtZYOgR7tEq5blLXEC82afL6H3pT+o1a80tLcao3FvI/WvMRidqqcBHC44qjj4EUq2oAy13aXJMlbrlnF5POt2nvOA1M3VnAtvzCEWCYigBPf8gMo52dHoOCYhpdglyNsL2Fo+CYR3GCXzPJMF49SpMytZ9k6C0cBScy2E9AW/NR4FbJAjPUeZbhCHhevOfrbUfouCUjZbZy9OjEQPSCXBuZ8ier9cGkNDdW1CfO7/mZc+zTgN5lvIW8nZ9CjGbBIK5mMuxOEeBkeOBQrAc8F7XVzXCMT0z78mk04kvTfTllmvlcGjZZZRlPcjB5Vnk1JznPRj4h7FiemA/9hIbXh4WOEp6+Oaa4fuBZlcWaP4FT8LD8c7BYYqmdGEq9++TN1bLHgFrE2TjY3pqO7biToqmD61L7Vv3adjR3VK2VSmbHJOXVvagw1Tx4j3KMlMxFOBKAbVhNrxOcyO8UMCeBHWa0uMTjITOfvMKHOufr19ddym8X1w3WxnVfbVzF8oILqQ64kx+tD1KbiFfPNXz8A1BLAwQUAAIACACyYoZUxJNugpIGAAAMGQAAHQAAAHVuaXZlcnNhbC9jb21tb25fbWVzc2FnZXMubG5nrVn/bts2EP6/QN+BMBBgA9q0HdBiGBIXtMTYWmTSlei46TAIjMXYRGTR0w+n2V97mj3YnmRHSnbtoIUkJ0AMRDLuu+Pxu++O9NnHr6sEbWSWK52e996dvu0hmc51rNLFeW/KL17/2kN5IdJYJDqV571U99DH/ssXZ4lIF6VYSPj/5QuEzlYyz+Ex75unb89Ixee9ySDCjkPC0Bv4JMKBhyMfD4gfDbBzGXEWDcjQo73+UKMC/pYS3ciFSlMIAulb+yJPVCzP3tSo3Zwwztk4mmBK/F5/oItCr9BAZMehUXzlDTH3GI0GUwCmYa9PxUYtRAEpRDclwKf5cdgh4dyjQ0DE8zkYqBuVqOIBhbIoIBfHovqeS3r98PgMcjbZpo/rddfcTV2PQdqCoMqahYQVlrHSKBVZZhPXAXDi42sSRKFDANRAMx6F08mEBZy4EKFhi1qVSbUhKkepLlBertc6K2SMVGoJJQ4yvNKdchNeejQC93Z99WvP9/h1NGYm1yQVNwmEMc+kTFEmRSyzp/igLBhjvwZ3Vf5M6JOAhIRySOZkxDjr9SeZzGVaANx6qQvdBc+QLKIRu4gcNqW85hs6+TQlod13Oh0PSHBiCvqEMw7L2X4VnnRwdAV+vkOnK3B2HJ1mGBIwxsFllRMnIPDCjWYeH/X6DmTXkOZeFUukwnVmJEluRFJW7KqVs8ndVufwZFKrxjbugZjfNVk7bAzVdx35bAhS6Q0hLL1ai/QB+Xqhf/rlw4ev795/+LkTTAh88g+BkEV6/7YFEOUB8ytJiCj5DLvdzYZNue9R4HL9TzdroO1VC4/TIABy18z0QqsTJgc+sTpxrUu0FBtpWs5GyXurCkB+ldXdxnwx1/AiLRsry2VjDOSBeuKB5xhiQgHoLHt4VYlNWSx1Bu5yFFfVG1ufhk3m+3VVdxWntBEokK1Yr4RKT5tdz6jPsGvJNQZW4yExOr1dFCAdwFsqb0y5vAIX92miRYxuQUqQYiES63Wi5rV01nyfJOKhMYoAz6B1AcmZH4Jsuds3Rgxj5GbCLLYjSoBDEgBAJnKZHWEbWY5bc4STpBvCyBuOfPhwE8JILZYJfIqucUwIMGEiGxWilmEchjMWuCZpRoUFWos8v9dZfMDS/f1sAvaow6AQHL4HblrkDhj4oWDiyzI5L5rBIEps+V3XFSwVCBhxKwKmpFZlXkDZrNaJLKSNVpmliHk1HslbDfWVSJiYLPfBuy22Rpr7eEqdUTTgO+n0RZnOly3toDi/Wx/71VACTfY53xhTjQYT5mdQF5gDCeliwi5BAC+7WFwTmA1/x00mezMq6N5WlLaiNxdGY5KHegQybNooXebwxqQEpMnuSH7azU1IoJ9T7mH/B9paoW7nr4XawPACBJRZoyMQfIe4pqg+Tb0v0QX2fNuhH1NPPNhZT8Qbkc7NIWIuzJ4+wHexiu13hvbW/1+l+huJopb6k7pLUJd8Pukaz0Fj+UFFiKKQq3XR5NokrA7/mChMif8whDZLP87/bhR/lp3ZG96fvD8Hh4Que9QYxBMz1X63njuSeuInMLCY5vgahoykvdnI+B14zLTE5gPHNzuPXhycL7z0Vre3pqwGoBodixGOIMk28hBmnRW0ofa29tCxH749brS3n5FB6HFoOzN5k6ui0bMt6NYN1tbz8Z11b2g9aDbc4z45uNwAyEStIP64BeZ0TLYZqHrEwUpmKilQac5P5vC6ENCTVrJA90Jk8HohYUQ2/eFe5B+f4qtawpXMNjpZ7M1NjTuwK9TWu7BXp8fvRUhwANOKg6ljL0nStExk88xZm0GZmGT4PNzOSMPqhiAvE1h18xRa41THLJdcYMCqF/1Fy7uW5o9i+MLIZfUKDtb0t04gZm4DqSQ7sD+oLmT+Z2cQs4gdBpd3edGMMR1Y/oQRu7iASe32tsmC48FhtBhD+V8SCtJPaBvr+jy8tffoiE3dRkMP6P8sR09RNb+VXsGr02a/3FzHWbJgzrEzGkMBwoQayFyXGQyXXRC2dHPYNICjW126DgDBoMBVkUhEvgpTcF1QzcUOCLA9jPX6Y5HdgdxwrZNOsdlNNd2n6Lam3T2Hly51GXcxfdw6w0LNl+YWGLlqoXJoQnfNumCWzb1JhF3XXvtAPuF0f1dNDDEcL+f1/U+iF7otmDPCQOfHeDJWRVfAgJDd1Y65wrDXBb4W5teH//75t8m+ugqspRm0r3quS4fq6lh3CLJ7yu3vFmdv9n7G+B9QSwMEFAACAAgAsmKGVLay98ilAAAAggEAAC4AAAB1bml2ZXJzYWwvcGxheWJhY2tfYW5kX25hdmlnYXRpb25fc2V0dGluZ3MueG1sdZDBCoMwEETvfoV/UOg5BHoubYX6AyuOEoiJZFfBv28iakubHnfezC47iiFiXM+6KEtFk/inUBAtYYI6vedEmWZcnBlIjHdRFvDmy5GUsN6PVQDDyYp0R5aj/0ffj1eWlmMR7/YMyQdqM0Cfc4GVpJCj2fSrVi8jdBcQD3yJyQdHjcUVS+MptPfDsH38F6ds/GwacPMtNKf2HjOCOn2oRaxs7/0FUEsDBBQAAgAIALJihlTe6uRvOwQAALgUAAAnAAAAdW5pdmVyc2FsL2ZsYXNoX3B1Ymxpc2hpbmdfc2V0dGluZ3MueG1s7Vjbcts2EH3XV2DYyWNEO/EtHkoeR6ImbHRxTebiJw9ErknUIMASoBTlqV/TD8uXZCHKlBXLNpVESdvJg0bDxe7BYi8HO3BOPqScTCBXTIqWtdvcsQiIUEZMxC3rTdB7emQRpamIKJcCWpaQFjlpN5ysGHOmEh+0RlVFEEao40y3rETr7Ni2p9Npk6ksN6uSFxrxVTOUqZ3loEBoyO2M0xn+6VkGylog1ADAXyrFwqzdaBDilEgDGRUcCIvQc8HMoSjvcaoSyy7VxjS8jnNZiKgjucxJHo9b1m8dt7vbfX6jU0J1WQrCxES1UWjE+phGETNeUO6zj0ASYHGC7h7uWWTKIp20rGd7BgW17bsoc+zy6NSgdCTGQOgFfAqaRlTT8rPcT8MHrW4EpSiaCZqyMMAVYs7fsrrBpd/3uu7lcBS4/uWrYNAvfdjAKHDfBxsYBV7Qd2vpd0aDs9PhxeU796XvBXVt3pz7m2zy6uLMPe97w9eXwWjUD7yzpRXmYSWMjr0aZwfzIYs8hCrMjk6KdCwo41jZXwRfgcbe4DSPIZA9hqm/olyBRf7MIP6joJzpGbbQDrbQNUB2qjII9blJdsvSeQHWEq4ERMewAqpC2n9RFdLh0crR7XL35bHWeulgY2RUzPoylj/Y9d39g2UTHBw87Pw6Nx2qNQ0TbBc8z9w3x74tulFjhjhoqNkEWxG+OOVVwblfZJnMddt4Pd/6trBy4R4Y50qKlaybbzKWPKoCBukYoiFN4RbH+NdM9FBz1yJXWJ8cQznKQBCfCuQ1pjG8YQWgirHSTM/5rLfQPs0Z5QTxkHiBDPw74Q4TmquVgqwya9gkbL9jXJPCEHkEOYkpFQRLnUwpzVEcw5jDBD2aUnVSJqQ0uw/uQhYkLZQmJlccNBCdAPmrYB/JGK5kDoQDnSAzo5wpojiLoLkRcEaVWoJSXWKQJyXFeMOu+/4J0ZLQaEJFuCE4Vg6kmd4KPp0RIfWNHYYjpIUCMsO1iEXztTpna359GqrileJ7ZWMFX7G04PR7wlcBuQW9xZRvZ5dNEv+oB7W3TegEjLsTBtM5NNIhw5SUmLgQIvEwsSC7GoAhUoMUfEZoiPeeIjiTTJgsFErMHhCV0OrrPSztsUznXzEzxCMNL9WC3Nl99nxv/+Dw6MVx0/709z9PHzRaTARnnJrtypGgc++g8ojVA+PKo5brh5ZHzB4YXe7Y9mSemiKP7hxz/RBXw9wbBu75aSfw3nrBxRqAeeTvXj2Oba7F9bfkfFj4t16Sv5/WKcCh69ZRG72uo/UW8onkMVlO/rUadYh8G5f8gYzLWcowc1vrnv9GaX3zAFbW5nZK638c929t6V9h/znlvlUq9UQiix/LSKsx9t2B93LU7/7ilp8VwfKrellZeUpx7LVPXWYlZYKlGFYzJFbvY+39vR3HXr/UaCDa6mtju/EZUEsDBBQAAgAIALJihlQkBLGbnAMAAGQMAAAhAAAAdW5pdmVyc2FsL2ZsYXNoX3NraW5fc2V0dGluZ3MueG1sjVdtb+I4EP68/ArEfodbWi1XKUWiLJXQdilauH5dOckAVh07sh163K+/sWMHh6QQIqR45nnG8+YxROqd8v4RpKKCPw7Gg2nvS5QUUgLXW8hyRjT0Y6JgmT4Onv7ZLFeLzebP+vdis1htZ9vl62owshTBhNyA1pTvFQqcpE+RlogsJ/z0IvZiGJPkfS9FwdPB9OvznXmikYVekA6nHCSj/B1x3x/Gs8m8Hceo0ksN2XBHEhgKjAQJi2+L8WLchZBLUAqMMw8/ZuPZ9xscRmJgfpf7yf3f97NOjPM2z/bTiXSkimpLmownd5P7dhKmFrH1vF7ZIxd5kXcvQy7F3vheZ/x4MM8NBhMkxW7oCsdWO5lNbtRbw7/6Ru7jQmvBh4ngGrt4yIXMCEPOzn46cVyFOzBsF1VboOdkktwmOPvX4DnZQz3rCaTf0s/qhNkDWcdf877smjCZpB2oGE3RDyFT6zH8ZZ4z1L0FJz8yOZSCrc0OtYlg+jlmMN0RpiAa+aVRqYP4eC00nvdKHYo8ZI1RrkmhaqCz0MN+wwflaYhxEg94E6zIYF46GuLqCg+fz59s7UJkJat8k3BswgKpB64w6U1gIPXAjUn9K2enJvpSZSj+JD0RW8Nr+f4SASf4nk61LFDlV1Zl7L+YAaTCHZ3EIjKRwtSMNDwqROPFsaUZmEJFI6sy3owu3Ik4OdK9Rf8ymPi00ZCraHQhL1uqtYMiTTWDZl8lopAKtkb55mIsw2pRGHx5ENVMv8BO+xjrQl8Cc2c5Y9UybOVSdWwaLxNVLvoa77LHQUbkO8itEEwN+o7yOLDb2zv0Eu8SDHLJd6ITgwsN3WyL8mAFWBNJK5RoTZJDhp58YrrKna1da40it1+zdrzIYpALrDeFqt/qQgM70P2B4Ve/UfiA1KvK9H+iNDx9QFOcUOaxgcDWGIhMDlWflyujyAqmKYMjMEcMBCbMTwKKFJ7LZpSmd1xnnZuprdXCA+d7zY2Rcy9czJdA0YC/oTvt+FJzYyxrEisbzXkyXJ/SbsKZPqwNNyuwvRKaRGVLurAoQepIocVGE+kzd17bYMkRZpxmdn6gWFdN0aYxDCZEvg5Gl3ezIfebm+ulMlRF1aJpJ5jROB23EaymPhm3eOKmOwkQjkUr7FUz+yecYkFkuqoAtSHeojZcjAwvNjthlcneK/4AiUaB1FYjKEJGOTX/DeaF0iKj/1lTC3dPuCRcxfTQHuqmvd7/UEsDBBQAAgAIALJihlT89H0mNgQAAEIUAAAmAAAAdW5pdmVyc2FsL2h0bWxfcHVibGlzaGluZ19zZXR0aW5ncy54bWztWNty2zYQffdXYNjJY0Q78S0eSh5HosdsdHFN5uInD0SuSTQgwBKgFOWpX9MP65d0IciSZcs2lbHcSacPGg2X2IPF7tmDHXrH33JORlAqJkXT2WlsOwRELBMm0qbzMTp9fegQpalIKJcCmo6QDjlubXlFNeRMZSFojUsVQRihjgrddDKtiyPXHY/HDaaK0ryVvNKIrxqxzN2iBAVCQ+kWnE7wT08KUM4MoQYA/nIpZm6trS1CPIvUk0nFgbAEIxfMHIryM51zx7WrhjT+mpayEklbclmSMh02nV/afmen8/ZmjUXqsByESYlqodGY9RFNEmaCoDxk34FkwNIMoz3YdciYJTprOm92DQqudu+jTLHtyalBaUtMgdAz+Bw0Taim9tHup+GbVjcGa0omguYsjvANMcdvOp3oKuwGHf+qP4j88Oos6nVtDGs4Rf6XaA2nKIi6fq317UHv/KR/efXZfx8GUV2fjxfhOpucXZ77F92g/+EqGgy6UXC+8MI6LKXRc5fz7GE9ZFXGME+zp7MqHwrKOBL7TvIVaGwNTssUInnKsPTXlCtwyO8FpL9VlDM9wQ7axg76ClCcqAJifWGK3XR0WYGzgLOAGBgyYE6kvXdzIh0cLh3dtbsvjrUySg/7oqBi0pWpfOHQd/b2F02wv/948KvC9KjWNM6wXfA809g897bpZhkzukFjzUbYinDnlNcV52FVFLLULRP1dOvbxnkID8B411IsVd08k6HkyTxhkA8h6dMcuXd+KhxyjYTkmLtBAYKEVKCOMY35jOceqhoqzfRUv05nq09KRjlBjUKhBdIL7+U3zmiplhg4L6WRj7j1mXFNKiPcCZQkpVQQ5DYZU1qiOYUhhxFGNKbq2FbAuj0EdykrkldKE1McDhqIzoD8UbHvZAjXsgTCgY5QidHOFFGcJdBYC7igSi1AqbYY5JXVlKDf8b+8IloSmoyoiNcER6pAXuiN4NMJEVLf+GE6YlopIBN8l7Bk+q7O2Ro/XoY5W6V4rmos4SuWV5w+J/w8IbegN1jyzeyyTuGfjKD2thkdgQl3xGA8hUb9Y1gSi4kvYtQkJmbqVgMwRmmQgk8IjfGiUwSHkBGTlUKL2QMSC61+PELrjzSdPqXMCI80ulQLcnvnzdvdvf2Dw3dHDffvP/96/ajTbAQ459RsZ2eA9oOTyRNej8wnT3qunlKecHtkVrnneyrL3JA8uXfM1VNbDfegH/kXJ+0o+BRElysAppm/f/V4rrkHV1+L0+ngzq04/PeuxV9P6lCu7/t1lg0+1Fn1CcqR5ClZDPe1WrOPCptaxUCN5SxnWKuN9cvPQaaVMxZ7lE2Wf5sh03840yvb9v9MvxSn1SqJJCHkzDi9kFYGIpPVy0rOcn5Dvxe8H3Q7G000q5fpn4Ldz5s++zT/NLL0LcRzV36r2kL78ne/1tY/UEsDBBQAAgAIALJihlRRuUZxrAEAAHgGAAAhAAAAdW5pdmVyc2FsL2h0bWxfc2tpbl9zZXR0aW5ncy5qc29ujZRBb4IwFMfvfgrCrouZaGTuRqYmSzws2W7LDhWeSCxt0xYmM373UVDXlqK2F/rnx//1vZZ3GHj18GPfe/EOzXOzfjfXjQZKk7yAR1PHSt8gLOwXuXrhMw4CiEQyo+QzywFnBHyLLC8WF/34jzgj+KRxX1cfEpjQDH3qoplL5C5RuMTSJf64xL1L/DXzO+XW5qVVfV1ISckwpkTWFRsSynPUMP7Dphl6mhZMS+A30A2KwTCdzgIUxn3kv2OXi2nOEKlWNKXDNYp3KacFSVp6OVZTp7cVA16f++5iF4WvOoAzId8k5HbgxWgRLIJ+Ut0tAae4s3kURFMnjNEasOY7CSfPk+gKahgvm3GFLjORyTMdBuE4nOg0Qyl0qhRDMkrGJkZqr041O8FbTsJeaskgg8CoAt6x6l4MRlnB7jhAxmmqKtJB5zM1nSimKMlIepNTm1W2fXdD4Cypy0d5cj49eFJTZ6xiRL7xm+XWL9l2CO2/23Y7W/uRpZG7+4U8f21sRFhxV44Y/b3OFu/vc6W7/Ui7/aj1V21cyKZJe996Z3BuLO7LwNJKsx6D4x9QSwMEFAACAAgAsmKGVL8k5Bt0AAAAfwAAABwAAAB1bml2ZXJzYWwvbG9jYWxfc2V0dGluZ3MueG1sDY29DsIwDAb3PoXlvfxsDE0rMbCBkCgPYDUfKFLqoNggeHuy3XC6G6bvmumDaqlo4P1mxwRdSkz6DHyfT/2ByVw0Si6KwFqYprEbclkk3+DeRKNXlh/qjLWB4yJrM49vSwozulYY1MXbgno6t/gjIfJ27P5QSwMEFAACAAgAhGBqVBg9GYQZEAAACSoAABcAAAB1bml2ZXJzYWwvdW5pdmVyc2FsLnBuZ+2Za1iS2drHsZwxa8rGmanGndqUYQcPmYEieOgw00HTDjMlKlKeqMEzo4gINDNNM+1UMhoVRTDb7eoalQlUBkGdTqJyshOkgFSK7EIkJUVEcGN7v9Nc+8P7vtf1fni/8OHht9Z67vWsw3Pf97P+F+cPxe5dvtRjKQAAWL5/354jAIBzPwCw+PGS9+0tmc73CHY4YY7s3QVolqx9aa84o3Ye3AkA3CIvmzv5nr3umrsPjgEAVtxduJwEOTfSAIDN9P17dn5ZlKxXdZHH8AhB3jz0g7obdevqGjy/fXpjpwco5fv79xctCzq8LOj20g+OpWzixi9y9dyxox/DZwoJyEiTEJUcDOXhJbQBwQYcCjVqwWdw26UlWGkOf5F9TECse/8C6lf+Nyg6FGV5mkOcG5l7sbprWzf/1wEr58TCqsZ/OJNRyi0unPevdgIAzuDzvopSWNdllQZ96rR8ob6h/tNU+jfOOxZMy+ymuIcfLjzxt5BFNUGj+/dGLQYAng0tOdVd7ev5rw7G+jNtlpMDa1IL7bcApl1Rwd0wob30e8fK/tIg6XZ7MTfQeUeqiP2BvcjRV3XNaS7UojtATvrrkdaXv5BsVSTC1ICUOG41d4fYUnn0oFGwfaZnFK0XogPTm/OMTnqF2sY8TjIfJ1mfd41xJNmEVFHW26ehV1cm9yUNAxcPkolvrh5HWl9F8mc74mw2ME382zJxtcLTbpX9KGBLRwvuRu3SU64p5ikRwk9xUKbSC9YYR10WxmlZdiAwy+tVmUuLgTRPUs9/IlbP3jNkbhjg9qq+NnIe5MsT1iuxXRaV/lZpEDNnYTcQvBtvjox65PjUiyOXvHYhzVCzPoaCjGSXNAtOL0TaeKYNyvahmIaktv310UnR8dG5ijpK0Ojpt+O1LltY10TC4gSLi1PsQduKhBfyoBIxkQWTSq0dLcM+Q03YJld0N0y/sHe8wpMvr4lA9PB6xKzborW+3/rdzuJIYyrF7TgadFCm9w7jJvpjWfry9FLczJ87gOrD32SzlZ9UrqxEPlDqDaEfaWxvpLY56yGsUr3bt2tFO1SSDfyguetczRLTJVt6f5LR39rBLfEyJ/cMl3g3PQAzxEE9o0p5Qfn8pvtcTVZGbYFMI5jPalSHcM/hZ6BE2vRdb9urcjk+N05u98zA3gC/8Cdzc9pI0tT33nO5vLGbWrwaj7UU16JhiVHQKWxvOeXXiupcsQrpmsxmODft+Ylf2V9hbRZw09xPFAogsRKQRTrr6hmMI56e4/3Yiy/cesXXgI+g4OaNhIs/gYW+N5p0WvPNZ7hsM7cXz8aHUwyMs3KIvERsNINewEj7GnlPcI2GEi0pmWAzkiYr9jdyP1HPyki2QbN4T6fLFxGPvpLhTCpsZFEhFds5aVIM80/Lk5YBAK9H9XcecnHaOmbSx93urRGmIelSXnpcuHkAbVqYv87zlH/KxpWw6eymqWY2Yq7PrckVdt636mzr9NarujQk5vrR2iSkZCuGLzufjfFNzEj5cpGQDz6s+e1g82lVRt3arUKUFReuSIcPVUE4jVVaOBGWnCFJJ2QBDQPjM8HwyiyygApXM6hThDCONQzu+1khx4+Shek0wnScfU8qUUh4J106mzB0t4TRpGikTG3XtyZF43PU53ClmYxtlJ8qQylMpGUwkvDrm+mx9Q9n55aRJu67eVn7QA9eHtv98xl7TOVcR8SHhZxPqVJObKz3JEZFhOg8U6jKB5R9uaU7yFTzJ31T4w0YSk9FaMUmtm2L6hr2dhN2WV1NEn46/KRPUMZyHxzNKprEMTM6YrxQdcNgaiND6wpCz9QSxBGskuatcppp80ROpXYNPFJon3kRkJkuk2fkd15fHyc53dE5lrr8CJyOqdXAQ4S+9XUKWyibqWLFRDDHcuhMwaCYq8G5yU1byFpCH/6hBCQsNyTSmYfB8vz9f+vQ4Eqdrxdy4OO2A4eEJVbdvO35BOvg+OOEja9L/YTtA9kNx9qohKbPThEI4d2SgPXiPEyzWX2ALkULptjzKkhjoeCnQMLLHLVbaaokhEVsDtaNTM1xAvOzIExXCkY5bCxQHTU8Ai14Mh/H+/WbbNmZSt6DyV9q5meG5g2RFC0c7KTv6jLWuVVpJsa0vpHm3r1tiVeVEwGcHKIx0SCdLWkTDs/xQcKAOjQMHRXd0vNDWoKySOSTLwqKvU8D66Z5GkGvW71WVqeTtBsHM0Oe+xsEQayYbTVatjhJnl17tnZVAjBhNG+a/X5rzK4nSXGV3rtHgvqb2HRFHosxXMjtPH+EWw6K8iQTsi0F+eH6pO2QY9+9hElncep8Ag4mDUTQpUBhvihGkhVhgDGyJoubC6xJce+1TLHFxjESQptVK5gReVsnXMhERIPIl2jBqt1AOFrU5fhgIfBIWcmKDULgjM+SdG/IMToKCNPMGYvvHE5mAAr6ArKbBAhvQTuxnIquxvS06oe6MoPltF6zoP1gciInbmUtuicI6CEBw+kC1wsQgT0kM4034wizG3QSIktcXIputn8xi4z27KRsdPInz492MH6ehFEEVD+hcQ528VSlwFyjdUWx9WPoyoMlieQKanylAI5SGVTOLTENUQF//5wuEO35u+gm9NqgT2aaIjU0DPTR3kJhRuGVrexzl0sQV/v8Is/9vBadrMhiQxnO1/j0AgyCfTAZSpfnWUBJGjQeKcMkorCxVJpgbaTaDR0lvJVRG92GRMkiC46faEjcJZtNkEk7gcXpLEmSlKuh4kiTxTx83jgxcfh5OyOGzpSDPyxc2ET0Rr5PH+1SFKU6ePJTTWT9LQXYMNzDcq6vsI6lIHb1e4gkdY88KrqLlVN5jTopl6zqXM/UJhlBlKeg/GbjbLYinvkZWa6LiCBDtH5QOum7F/e6p6qrkv/IRJD3W6aaWXy6fDSP2F2dTh0AY6sIk0cZth7WWQ4Jb0CVFnTA295vaQyuyAZGMhulgVQ0DB+VaHgd9kmoF9QVhSkFFSVtP79qILtsddZo9vVC/+u74pJrq39mGosQxA+2QmT8NgVQyIr10tKA/0jrcKbjYDovKVoVEdwlqxGY279oHm7UtknyGMEQMoQ4JFCeBMkvG2mpCJY17LpMOmIJVKztCmTZzt6hQqqiK6UjHgHn7+KQWqVxaqZTY54YjEU8UmyXH8il9rPZF7bjmCkcvd8FVZvrTrMb/k5SZ9z6nVuwJ9KtVFC8p36a54UlrNXNwtu8fIOxVU2yrEJ35ugKdg/qYj/IQptZJTC9nIEN4mtMqEWpleFvEuwf0pCc1ZUScVB905WtZPkZMBmVYVWxQJc8TbyARG/piPbilHkjpgzldsr87Y7VFEj3j9druPjNbFvN0EZKrrEfk2h4NSgeL78ek1zLu1gYlLH6WH62MUEW+X7TWA7xSeBtXZEgfhoiGPi8hl+ZKjKa+ZMgS9aV3HBOwej4zdSWPi4T6zqaZ09eqSrpNYVUBFprWFQrff4bIyY5kshsZPTaPYgW9wI+9Cg1ExrbVttfqJSOt7q26sJyFLAvUg5FcOqG1XN9t7zyXQbv0a/y6VafGZ8VrScKWxSGfzuOtiQWauJ7u6ZRcWr3R5PJZZlQg3g2tFyaKsFx/Azi8RUt0cx3YZWnW9Mu29Z2IY1NJJYZi7CDUEOJpgHaPwnSSVgxxBVwBnK7vGj6TOX+Nz3vtSJdSkQ+36TNU1PXhYWwVbvvKJx5zmQErRftug3dT4U2Z1gRe7g+9ZrwJDJ1U/DhzUI57wrwjsieijBO/hTrwTUJyEhJcbaAGgqWYiQQEzyyws+wl44qNwxz9WQKhhpKPT3hRyEwGYIxUgQbIzSGbxNqJV3ny4wFGREWSBcMKfVHktWBcNMVtZADJldEUebrx8eTD/glGFZF91AP7SAtzvQZG8GnNt7ylWHEcmVBpWYA6yVlwRjD+rWmv+jyjEUqIoJkLegJHUel1TZWaYKDtDVo6Qjhwp7fp8pbYJKI9QrJcKg9zub9hMNmv1FCjY47+s59PDjlV9BlGbphaoF1Trm9y0btQlciX9K6yNM/BJZM3K0GKw5GCcN0TFIGyYxLpyPD5EX+Tv4PNqy+DN8gSAVWrK/Y8Dxlug7yxU2w6yq26uY2zNcsYkNP8ZjIj3Hq0pJL8OFooBYHkzdiYeQpJfCiOOIjhGxl8OGvEfQpb4/+0VYM40mSMUxnw8xBqmjyiYAmP6nlEpNtLbZq25C+umastknbIpmlxz0V2zBeAp4l1p9hwllhxo5qTLUATpKEW0LHoQZ9IxtaSPdG4hWjtyZNve4o2aeumcaEBnEx35kGt2dS7MiEh2aySFZHKDvbXjAwi5WXl1vKMoNlmL8WWGn4cqhQrj+mAzF1Gy83YUc08Ti6tVnhk6HBjTw1LnjcNEM/SVICf0+XDafzfnyXqXAo8+rtcgEVJkELBMG6WXPNNjDb5t/qJ1RDhLrzp+Fttq00XIRCP76Pl2Y/9i5KAFacSLmXbd5IOXT59cVNlwlNlKKK3FuK8ceiujTqMGJ3VYzE9zYqg0NuG7vC/oJzr3YM+2JAVBwrSK+S3OtCc5C+8joMPPUoUO0iWNfG0716PC3obYNoVSywMblucJ6ruZ4hgWJesaURcXqofPJjdXBO/m9urqd2rQEAlAxEfPFmTJl8VX9+iLj11paKz7CLN24RRWzH0eXeHiEZ7lczkDwNB4yOwkv215dIeIxJHPCGFzLukPAWmWl//3seJ9KS7iqIJvg5y7p6J8DvhMEfrlXZAyvL7heZKU825q3T+a4S16F1IwHXMF3JRb2NXQ2cRCLaqHTyt0hQxi+xjLqaMTwxK6/59KKXrUE7KAaqIJO0lYIukpjmC5abTpp0dXYFpcj5l7xpfa8lZtdX3321qzcb13B7zkPtIdruGuDqjzEljB878E1vu7mGV5iPepTHyBoNJXN1LwtimwnN8xCgQb1bfVcgWpsz6tVQYZ63C75nhfZXFk1F8+2Hm1DwzsyO7zNTnvol+jKl6r4DsJrI/s5ELFD4kcBdydLf/McOHapDlZ8qmrJLu9/1/15lk5M/do3nBnnAObGaFTZUcZl32X3InZ8vfzoe2wrGcAbn+p7xI76VrDF+8x/dMK9i2YK57wHcu355/if9SMd1X1ZDQVIzuqKb//jPk7NnqPif48ETW27pNtt2njmKGW9uxc8c/0sZ9/5/mFGh3Upzusi64k9qsGxBbVrd3rXs/i9NmqsozHs5pE1Y0LLwP9QwrvKtEv5sQfmm2xufJcM21RPGQiJttjFiPLi7WjSHXfSH8f+kh/8soMVfOWWF8Lz/VhZkCufNrxL9IYuPS8e73gt+K429Pn6r2J9d+/B/p+onyKTM0qDuNalvf0SJ4W5TzxbO9vbT/daFGQAASx1wwAEHHHDAAQcccMABBxxwwAEHHHDAAQcccMABB/6/8Ve5e/+7vzRKcYlaVKRlwOWaLt9t6akFg9cPl7zlof8bch/+cnzeBUt7c5THHz+40LL/89g9zbtOfPdPUEsDBBQAAgAIAIRgalQucRGGTQAAAGsAAAAbAAAAdW5pdmVyc2FsL3VuaXZlcnNhbC5wbmcueG1ss7GvyM1RKEstKs7Mz7NVMtQzULK34+WyKShKLctMLVeoAIoBBSFASaHSVsnMCMEtz0wpyQCqMDKwQAhmpGamZ5TYKlkamMEF9YFmAgBQSwMEFAACAAgA4E1oVPaxDkKjBQAApRUAACAAAAB2aWRlb2xlY3R1cmUvY29tbW9uX21lc3NhZ2VzLmxuZ61Y32+jOBB+X2n/Bwup0p20193TvexDm4oQp0UlmAOTtPeCXHBSawHn+JE299ff2ECa3O0KyFaqomI034y/+WY85urmNUvRjhelkPm18fvlFwPxPJaJyDfXRkjnv301UFmxPGGpzPm1kUsD3Uw+frhKWb6p2YbD/x8/IHSV8bKEx3Kint6ekUiuDW8amZaFg8CeOjgyfduMHHOKnWhqWvcRJdEU39quMbmVqIK/Z46e+EbkOQSB5FovlKlI+NXnFnWcE0IpWUSe6WLHmExlVckMTVlxHpprLu1bk9rEjaYhALuBMXHZTmxYBRSipxrg8/I87ABTaru3gGjGMRiIJ5GKao8CXlXAxbmojj3DxiQ4n0FKvI4+KrdjuQtnNgHafL9hTUPCDutESJSzotDEjQD0HPMR+1FgYQBV0IRGQeh5xKd4BhEqtYisTpuEiBLlskJlvd3KouIJErkWFDthOJOjuAnubTcC93p/7bLt2PQxWhDFNa2LHIHzd3PiEn9hOifo6/U7wHs+DrBLgU7vjlBiTLyClzyveIG2z7KSY/CUzCI3IvPIIqFLW8Whiz9DHOjMu+Fiiv0LVdIXlFDYT/cquBjhaAl+viOoJTg7T1ArEwhYmP59w4nlY1iYRSub3hkTq+BMyeZFVM9IBNtCNSW+Y2nd6KvtnX3uuk5nel7bN7q4pyz+1mdtkQXU32PkkFsSBaAEsLNktmX5HjlyI9Evf3z98vr1y6/9QC71idNUc+TiB0iT+h1nB6pZglTgt9cu9H3QVysOO9DFqnbjYF2sj7JGz2zHVd/fCf6iSxP0J4q25asXsYSFvO4V94wsTMgfSJr6tqW0ARqURbH/1FR8XT3LAtyVKBEle0ohq8qnSqh6v22k36RVqi4BvSORGRP5Zb/rlesQc6bzuwBhmbeqUA+bAqQTeK2mnVLsJ3DxkqeSJWhdcAAkAWLbbSritn+1kvNStu+Loq1kMwhWxAd2sS5khrasLF9kkZywfBxPH7DtWgQSadEjcNVnD8CwPwFjQ1HwuOoHgyhNnZ9WFyvbBQIjquWoJJHVZQVpz7Ypr7iOVqitsLg5Y/lagj5SDseuzh1412LpTZNjhq51F03pofocVufx80A7ENd383uczbrkJznrjalFgzHlAaoDypGMsSD3xoTcj7F4xDBfwE+fzdGgA3XbFVVXtDFTNZLu2zNIqWknZF3CiqIESktnpBznJcBwIrjUNp0ftIYGtDvDN2LHIYwi4UUvzSSkju3iiNrUgdS1j31W0OMsPIOZDI4q+69obtqOPhn+q1e211MGS3Ysj9X4GjMlhD28S0Si36la0VH/XYt/EKva/nbRtkZ3hh8uLkfGc9JNf1BGrKp4tq36XCua2/DPiUL1hR+GMGTr5/k/DIHvkpmjsfGn83Myno7JUW8QP8nU8Gy9dyTtpInhlIb6xnCwpsOtXAJO56o/SvQ2pNr5Wg7HaGv/sDDccoWngU3BdsWfSlH1jiK6LgYfbroszj/VIEoS+jDOnpAEHMm6iHW37CfpDaMl6bAwwLIbt07OmRbn6G4MG0pFBuwlAzDDBe74b46HEx5Xsk4TXcSp+KaPCNhunfH/D3LrAm77ajVlZSfi5oS6+ZkoWpIap96IUepQh4PVcVSG52skCKc65gDuZ3M4/tbrPgtqw97fZZZmTWPLZAZLvZFSQhxqe5FlqTkNvNZPlajS/lHiYHhnuqBBdVeCWxIM0t+UPngioM9qZtWtKYVb01DAeeg4AdwKsdtENK/TtIxhWM/PQAD6GxT8CgGtD1CDru8dnrqytQLSWC5/rYZ9IusQunFIm5O6SkU+2NYzw6C19NRhOtjOMR9bswGXmYPVoQk3pl3vH2G/PObKayfVcXy99UcN4nfNdaj9kjiql2jjpUyha5xaHp5K/UH16vPR99V/AVBLAwQUAAIACADgTWhUFR5gG6MAAAB/AQAAMQAAAHZpZGVvbGVjdHVyZS9wbGF5YmFja19hbmRfbmF2aWdhdGlvbl9zZXR0aW5ncy54bWx1kEEKgzAQRfeewhsIXYdA16VFqBcYcZRAkgmZUfD2TURtadNl3vs/w4xiFDF+Yl3VtYJZ6CkQRUucUTXvd7YMC169cSCGfMKCvOdKJjcsUWgjMnrZlB7Bcsr/8GN4a2E9P+IjXjDlQmcc6kupsJlc8rCYaWPdGlCPEdOAL5hz6KG3eMO1J4jD4wzsG//VuZs2mx3eaUAdIrkgqvlAVbrXcfQXUEsDBBQAAgAIAOBNaFSniu42DAUAAOUZAAAqAAAAdmlkZW9sZWN0dXJlL2ZsYXNoX3B1Ymxpc2hpbmdfc2V0dGluZ3MueG1s7Vlfb+I4EH/vp7By2sct9O+1FVCxNGijpcCRtN0+VSYx4KtjZ22Hln26T3Mf7D7JjRMIUAo11ba3p7tKqIo9v5/H45nxTFI5f4wZGhOpqOBVZ2+37CDCQxFRPqw6V0Hz44mDlMY8wkxwUnW4cNB5baeSpH1G1cgnWoOoQkDD1Vmiq85I6+SsVHp4eNilKpFmVrBUA7/aDUVcSiRRhGsiSwnDE/inJwlRzpTBggB+seBTWG1nB6FKznQpopQRRKOqc00jIlok1KkkTYbVyCnlkn0c3g+lSHnUEExIJIf9qvPLQfY3k8nZLmhMuDGLqsGgGdZnOIqoUQQzn34naETocAQag9EeaKRHVeegXDYsIF1aZcm4891jw9IQYAaup/Qx0TjCGueP+XqSDIiE8yCqpmVKgHRpbEFSk0ddDORD0YTjmIYBzCBjrKpzEdz13Kbbc9sN9+6q18pVtUYEXtByrTB+y7vYRr7bc323Hbi9u09eZ0vEa1ZxL+tea0vMjfvJ94JtV2rXL7eFdD932lth6oHXaW9hh0bnsltv3261o8+3XbfX8tpf7oJOpxV43Tkq88oF/6uUll25Ai4vUrnosHqUxn2OKYP88cRrFdGQgRiWQxKIJoXoGmCmiIN+T8jwtxQzqieQqCDO0D0hSV0lEOU9E09Vx8SIM6fLCUExCLIiVk/3i2Dd2z9d2nspX36+r2fVrBQJrDsSWryz+nvlo0L/08PN6q9RtAIJNMF80hLDd9f+6HieKk/Km9V/Ts3K2CT2NpYyy6Cr6r9ovv3D+fkfHB9vVmHNahWsNQ5HkNn1LDEvjsykqLE9DjUdw6VBnug6SBnz0yQRUs9z++JgocQamspA8KXgMc+oL1hUnBqJ+yRq45hML0SWX4j+PeVNEN5z0AAincGRdhLCkY853MNUwzGHBYdK+0pTnd2/zal0XVLM0BWnUCgQdOmvHHs4wlIthXZxRObqC2tduBxzc+fPa+VwqoiNYNtkK8Vgl1a0koypSJU94hpKkNhKspNqRrmVaG+WGC11zqPZRtiNIWvZCN6QvqLazsQCFTogjw+EDagJHq1CSQi3UvuRajQoICgWdqdzI1IWoYlIEaP3BGmBQFE4L6RHBC2WXGggRZyNQlE4dRg0puSBROc2C93CEnEKSJOcGNH5Ct9S+h31yUBI4CV4DCUrjNOpe+2+nrgIfdD8B/EnWKm50nhmgw95yea1L9yvH4wBcTTGUGRuRw5ZkMSJfhN+PEFc6BkOzBGa3JAdekSjbM5mb9YLjvA48yTjHRkp+BCFA8g5YSKEFEp5SmwJQ8yR4GyCcAghr4xfZkkIRnIPzKnVqxXM4eA02dOQjiGChIyItNpzeW//4PDo+NeT07Pd0l9//PlxI2haJEIeN8vlVWJjY7NgjXzSmLyAW9NqvIBa23BY416/4krzYY18pmC3xj5tRKyBK+2IHXJNU/ICeENr8gJyQ4Oygm0KGZtUFS3gPbPZeiPwrr3g9i5wvwbLBFk0rNY1lZIpu56vwrKK+CcuwjpXARjMtapUXL9z1Wu4vlWlMvMdq0xmx9nuWNVeXyzLLlMbdBfqAisV4OId5lUEXL2MxlA3Re+WWd8hkt8pLH5Ec5KH1tuExauO69+TUv6rpvvpe+I3Mp7vXnqfOq2L/4P3HzRi/lS8IF16I1q8qFv+KGBmYsppjJlvCvviS0Lt6LBcKT0/tbMDbMufZmo7fwNQSwMEFAACAAgA4E1oVI92Vf5vAgAAhwgAACQAAAB2aWRlb2xlY3R1cmUvZmxhc2hfc2tpbl9zZXR0aW5ncy54bWydVtuO2jAQfe9XoO0H0CUQhJQiJVxEVXZBCz9gyBAsHDuyJ7T8fW3nBiRZ2CYveOacuZyxHTx1onz8rdPx9oIJuQFEyiNlLIWtQ8OfLyFVZMcgDFJEwV/G3we+6wx9r2shNfhRnEGW2Pl8Mhv0W7GXBCSj/GSQbhD0e21ILmRMWBl26kzd6agNbCrYMBrCkiqcMYiBoyb1Rq4ftGZISARBpGGOfVphjFx2ZG8qnk390ev0M6AWwkR8/WHeVqBI0mRNOLAs/dDx23WowAsgoZ6XUc43bxtDAYM9Qrj6H1EK8teJGr8jcm3KXZh5/EKIA61bJEXKQ7OLegPXfYpvqFv4i+92DzxuuIFqmre70TxfIW5yAcxgXMd3niIXpFrPn+9xZURWb0SeQKqH1aKu7qEWeEzjHSeUPbGzkcagzyLcVNx3+n77+UUhGNLkhvEgScbYZsXPhuZtxyaB0AdeayhvU4ycef9amPzn9RXmIUUG9qTc3Wxnqqi+z8YoU/C6xSrzqaP4sxSRyJ3l0uZojqgL5igFa0pFUhQLPdQ8XLmskq1StJrbi+0q6629wk8muelAmMqxpa2CrSUofUyLi/gq8L2n4nyAEqncg6px7j0VZ54ypvYSgNdINVc+p2axrIq6ruaBhSCsY8WXcMBycnfmMkFTHE/VR7NBIvFqNtk6746cwec0JkgF1w4EVTTX4Mk4TIgk19c6iyHV7FUJa/2VKIOpgtDgaaNs9akd95oo1pPRODnTyFq3+os7PuipeN07Y4YEbr71v+GyE0SG7yUk773VnbF1j2kMb0Jv8USKOEGve2Wy86nGoH+bPyD/AFBLAwQUAAIACADgTWhUfJ+ECgIFAABdGQAAKQAAAHZpZGVvbGVjdHVyZS9odG1sX3B1Ymxpc2hpbmdfc2V0dGluZ3MueG1s7VndbuI4FL7vU1hZzeUU+rttBVSUBk00/C2k7fSqMokBbx07Yzu0zNU+zT7YPskeJxCgFGq6W0YrbaWqinO+z8fH53w+TkuXzxFDYyIVFbzsHOwXHUR4IELKh2Xnxq9/PnOQ0piHmAlOyg4XDrqs7JXipM+oGvWI1mCqENBwdRHrsjPSOr4oFJ6envapiqV5K1iigV/tByIqxJIowjWRhZjhCfzRk5goZ8pgQQC/keBTWGVvD6FSxtQUYcIIomHZuaUhEQ0S6ESSLzpiTiEz7OPgcShFwsOaYEIiOeyXnV+O0p+ZTUZ2TSPCTVRUBQbNsL7AYUiNH5j16A+CRoQOR+AwxOyJhnpUdo6KRcMC1oVVlpQ7Wzw2LDUBUeB6Sh8RjUOscfaYzSfJgEjYDqIqWiYESJfGFiw1edb5QDYUTjiOaODDG2RiVXau/YeuW3e7bqvmPtx0G5mr1gjf8xuuFabX8K63se903Z7b8t3uw5XX3hLxnlncZtVrbIm5c696nr/tTK1qc1tI50u7tRWm6nvt1hZxqLWbnWrrfqsVfbnvuN2G1/r64LfbDd/rzFFpVi7kX6mwnMolSHmRyMWE1aMk6nNMGcjHi6xVRIMAMSyHxBd1CtU1wEwRB/0ek+FvCWZUT0CnoM7QIyFxVcVQ5F1TT2XH1Igzp8sIwTEosrxWzw/zYj04PF9aeyGbfr6uV90s5frVGQktduz+QfEk9//8eLP7axwtgX7GmE8aYrhz709O51J5Vtzs/mtulsZG11tYylRBV91/M3yHx/P9Pzo93ezCmtlKWGscjEDZ9UyYF0dmVtTEHgeajuHQIC98HSSM9ZI4FlLPtX1xMHdiDU1pIPhS8Zhn1BcszHeNRH0StnAEJdypcwcNoK4ZbGA7Jhz1MIdDl2rY1CBHqKSvNNXpYVufWlclxQzdcApdAUHN3somByMs1VIh5xtiDrqg0oGjMAtu9rzWDieK2Bi2jDYpBrtjRSvJmIpE2SNuod+IrCzbiWaUW5l2ZzJo6XNWuzbGbgQaZWN4R/qKarsQC5T7gDw+EDagOuSvCiQh3MrtZ6rRIIegSNjtzp1IWIgmIkGMPhKkBQJHYb+QHhG02GChgRRROsqwmiYMGlPyRMJLm4nuYYooAaSRIkZ0NsP3hP5AfTIQEngJHkN/CuN0ml777yfOCx08/5f4Y6zU3Gk8i8GnrEHzWtfut08mgDgcY2gptyMHzSNRrD+EH08QF3qGg3AERhvSTQ9pmL6zWZv1hCM8TjPJZEdKCjlEYQMyTngRgLpSnhBbwgBzJDibIBxAySuTl6kIwUiWgRm1ereDGRySJn0a0jFUkJAhkVZrLh4cHh2fnP56dn6xX/jrjz8/bwRNW0LQcTNd1hPWNl4NrJEvriFv4NZcLN5Arb1eWOPeP+PKVcMa+Up7bo19ee2wBq5cPuyQa64gb4A3XETeQG64jqxg60JGRqrCBbxnFlut+d6t598/+O43f5kgrYbVvqZUME3W6z1X2v++aLn6P6/nat/4EB/XqjFxe+2bbs3tWTUms1SxEi47zlbbqtX6atllmVags9AGWLkA5+wwaxrgpGU0gjYp3JmQ7qBwd1QFr9486MYyyArnY6rgXbvzMwXj/1BZZ5V6TV1Rj0TUgHYksx8UtZ7b9K7ajesPDR+1i99/MOn+afiyp/x75tIHzPy72vI3/D0YX/6XSGXvb1BLAwQUAAIACADgTWhUk2hAfocBAADZBAAAJAAAAHZpZGVvbGVjdHVyZS9odG1sX3NraW5fc2V0dGluZ3MuanNvbpWUzY6CMBDH7z6FYa8edi1i2FtZIG6yHyb6AkVGbSy0KcVojO++FFEpluxue6Ezv2nnP3R6Ggyr4ayc4evwVH/X67VeK1nC6G7bWmzcYhMWm7TYDtq2JqyA2nYeNamITi57dg02ONbBUlqQhEEalErxXDudpwn20BQ7bRF8D7KNxPFbNHEN5ChAMprvGsALAnfcBnIuM8Lam4Qo9EK/zehjFoym8EELFTHIIFcXdux7ODD2E2QDwebiRfUwvIwcE7JqsolC7L+EXX8lqYl/edbT8HNRijnJgd3OmCJsKrozMyApzRswxnq2wQIYrBSk3/+Qd435M19hCZFzndNM1/FdQRZUFdhIXuZp82fHE8/rDdMRSzior/pP9YqxRGhh14uhx2/8ohHXVNZDGPXGXFmbnsdbVuhyFZ9E7kAWfSmpKoU+eWpbZklOKOu/W4pmUN106GbjIhebTaE4Z4qKLmjZ8gIub4lFUz1NRAS8ap6qCPJhQx/FbuwYna46nc4sj8nefCMG5x9QSwMEFAACAAgA4E1oVLx9NfdKAAAASQAAAB8AAAB2aWRlb2xlY3R1cmUvbG9jYWxfc2V0dGluZ3MueG1ss7GvyM1RKEstKs7Mz7NVMtQzUFJIzUvOT8nMS7dVCg1x07VQUiguScxLSczJz0u1VcrLV1Kwt+OyyclPTswJTi0pASos1rfjAgBQSwECAAAUAAIACADbTWhUMhu6IvkDAADgDgAAGAAAAAAAAAABAAAAAAAAAAAAbm9uZS9jb21tb25fbWVzc2FnZXMubG5nUEsBAgAAFAACAAgA201oVBUeYBujAAAAfwEAACkAAAAAAAAAAQAAAAAALwQAAG5vbmUvcGxheWJhY2tfYW5kX25hdmlnYXRpb25fc2V0dGluZ3MueG1sUEsBAgAAFAACAAgA201oVB9UimowAwAAxw4AACIAAAAAAAAAAQAAAAAAGQUAAG5vbmUvZmxhc2hfcHVibGlzaGluZ19zZXR0aW5ncy54bWxQSwECAAAUAAIACADbTWhUcVeUnRUBAADRAgAAHAAAAAAAAAABAAAAAACJCAAAbm9uZS9mbGFzaF9za2luX3NldHRpbmdzLnhtbFBLAQIAABQAAgAIANtNaFTXm3CWKwMAAG8OAAAhAAAAAAAAAAEAAAAAANgJAABub25lL2h0bWxfcHVibGlzaGluZ19zZXR0aW5ncy54bWxQSwECAAAUAAIACADbTWhUjnP2+moAAADlAAAAHAAAAAAAAAABAAAAAABCDQAAbm9uZS9odG1sX3NraW5fc2V0dGluZ3MuanNvblBLAQIAABQAAgAIANtNaFS8fTX3SgAAAEkAAAAXAAAAAAAAAAEAAAAAAOYNAABub25lL2xvY2FsX3NldHRpbmdzLnhtbFBLAQIAABQAAgAIAGp9Y1TuA81MSQMAAOMJAAAUAAAAAAAAAAEAAAAAAGUOAAB1bml2ZXJzYWwvcGxheWVyLnhtbFBLAQIAABQAAgAIALJihlTEk26CkgYAAAwZAAAdAAAAAAAAAAEAAAAAAOARAAB1bml2ZXJzYWwvY29tbW9uX21lc3NhZ2VzLmxuZ1BLAQIAABQAAgAIALJihlS2svfIpQAAAIIBAAAuAAAAAAAAAAEAAAAAAK0YAAB1bml2ZXJzYWwvcGxheWJhY2tfYW5kX25hdmlnYXRpb25fc2V0dGluZ3MueG1sUEsBAgAAFAACAAgAsmKGVN7q5G87BAAAuBQAACcAAAAAAAAAAQAAAAAAnhkAAHVuaXZlcnNhbC9mbGFzaF9wdWJsaXNoaW5nX3NldHRpbmdzLnhtbFBLAQIAABQAAgAIALJihlQkBLGbnAMAAGQMAAAhAAAAAAAAAAEAAAAAAB4eAAB1bml2ZXJzYWwvZmxhc2hfc2tpbl9zZXR0aW5ncy54bWxQSwECAAAUAAIACACyYoZU/PR9JjYEAABCFAAAJgAAAAAAAAABAAAAAAD5IQAAdW5pdmVyc2FsL2h0bWxfcHVibGlzaGluZ19zZXR0aW5ncy54bWxQSwECAAAUAAIACACyYoZUUblGcawBAAB4BgAAIQAAAAAAAAABAAAAAABzJgAAdW5pdmVyc2FsL2h0bWxfc2tpbl9zZXR0aW5ncy5qc29uUEsBAgAAFAACAAgAsmKGVL8k5Bt0AAAAfwAAABwAAAAAAAAAAQAAAAAAXigAAHVuaXZlcnNhbC9sb2NhbF9zZXR0aW5ncy54bWxQSwECAAAUAAIACACEYGpUGD0ZhBkQAAAJKgAAFwAAAAAAAAAAAAAAAAAMKQAAdW5pdmVyc2FsL3VuaXZlcnNhbC5wbmdQSwECAAAUAAIACACEYGpULnERhk0AAABrAAAAGwAAAAAAAAABAAAAAABaOQAAdW5pdmVyc2FsL3VuaXZlcnNhbC5wbmcueG1sUEsBAgAAFAACAAgA4E1oVPaxDkKjBQAApRUAACAAAAAAAAAAAQAAAAAA4DkAAHZpZGVvbGVjdHVyZS9jb21tb25fbWVzc2FnZXMubG5nUEsBAgAAFAACAAgA4E1oVBUeYBujAAAAfwEAADEAAAAAAAAAAQAAAAAAwT8AAHZpZGVvbGVjdHVyZS9wbGF5YmFja19hbmRfbmF2aWdhdGlvbl9zZXR0aW5ncy54bWxQSwECAAAUAAIACADgTWhUp4ruNgwFAADlGQAAKgAAAAAAAAABAAAAAACzQAAAdmlkZW9sZWN0dXJlL2ZsYXNoX3B1Ymxpc2hpbmdfc2V0dGluZ3MueG1sUEsBAgAAFAACAAgA4E1oVI92Vf5vAgAAhwgAACQAAAAAAAAAAQAAAAAAB0YAAHZpZGVvbGVjdHVyZS9mbGFzaF9za2luX3NldHRpbmdzLnhtbFBLAQIAABQAAgAIAOBNaFR8n4QKAgUAAF0ZAAApAAAAAAAAAAEAAAAAALhIAAB2aWRlb2xlY3R1cmUvaHRtbF9wdWJsaXNoaW5nX3NldHRpbmdzLnhtbFBLAQIAABQAAgAIAOBNaFSTaEB+hwEAANkEAAAkAAAAAAAAAAEAAAAAAAFOAAB2aWRlb2xlY3R1cmUvaHRtbF9za2luX3NldHRpbmdzLmpzb25QSwECAAAUAAIACADgTWhUvH0190oAAABJAAAAHwAAAAAAAAABAAAAAADKTwAAdmlkZW9sZWN0dXJlL2xvY2FsX3NldHRpbmdzLnhtbFBLBQYAAAAAGAAYAGoHAABRUAAAAAA="/>
  <p:tag name="ISPRING-SUITE_ISPRING_CURRENT_PLAYER_ID" val="universal"/>
  <p:tag name="ISPRING_PUBLISH_SETTINGS" val="{&quot;commonSettings&quot;:{&quot;webSettings&quot;:{&quot;useMobileViewer&quot;:&quot;T_FALSE&quot;},&quot;lmsSettings&quot;:{&quot;useMobileViewer&quot;:&quot;T_FALSE&quot;},&quot;cloudSettings&quot;:{&quot;useMobileViewer&quot;:&quot;T_FALSE&quot;},&quot;ispringLmsSettings&quot;:{&quot;useMobileViewer&quot;:&quot;T_FALSE&quot;},&quot;playerId&quot;:&quot;universal&quot;,&quot;studioSettings&quot;:{&quot;useMobileViewer&quot;:&quot;T_FALSE&quot;}},&quot;advancedSettings&quot;:{&quot;enableTextAllocation&quot;:&quot;T_TRUE&quot;,&quot;viewingFromLocalDrive&quot;:&quot;T_TRUE&quot;,&quot;contentScale&quot;:75,&quot;contentScaleMode&quot;:&quot;FIT_TO_WINDOW&quot;},&quot;accessibilitySettings&quot;:{&quot;enabled&quot;:&quot;T_FALSE&quot;,&quot;language&quot;:&quot;EN&quot;},&quot;compressionSettings&quot;:{&quot;imageSettings&quot;:{&quot;jpegQuality&quot;:90,&quot;optimizeImageForResolution&quot;:&quot;T_FALSE&quot;},&quot;audioQuality&quot;:90,&quot;videoQuality&quot;:80},&quot;protectionSettings&quot;:{&quot;watermarkEnabled&quot;:&quot;T_FALSE&quot;,&quot;watermarkPosition&quot;:&quot;MIDDLE_CENTER&quot;,&quot;openWatermarkUrl&quot;:&quot;T_FALSE&quot;,&quot;openWatermarkWebPageInNewWindow&quot;:&quot;T_FALSE&quot;,&quot;displayAfterEnabled&quot;:&quot;T_FALSE&quot;,&quot;displayUntilEnabled&quot;:&quot;T_FALSE&quot;,&quot;domainRestrictionEnabled&quot;:&quot;T_FALSE&quot;,&quot;enablePassword&quot;:&quot;T_FALSE&quot;},&quot;videoSettings&quot;:{&quot;videoCompressionSettings&quot;:{&quot;audioQuality&quot;:70,&quot;videoQuality&quot;:75},&quot;secondsOnEachSlide&quot;:5,&quot;hostingSettings&quot;:{}},&quot;ispringOnlineSettings&quot;:{&quot;onlineDestinationFolderId&quot;:&quot;0&quot;},&quot;cloudSettings&quot;:{&quot;onlineDestinationPath&quot;:&quot;Repository/&quot;,&quot;onlineDestinationFolderId&quot;:&quot;1&quot;,&quot;onlineDestinationUrl&quot;:&quot;https://pro.ispringcloud.eu&quot;,&quot;uploadSources&quot;:true},&quot;wordSettings&quot;:{&quot;printCopies&quot;:1},&quot;studioSettings&quot;:{&quot;onlineDestinationPath&quot;:&quot;Learning Content/digivitaler/Patiëntenportaal huisarts/MijnGezondheid.net (PharmaPartners)&quot;,&quot;onlineDestinationFolderId&quot;:&quot;41f22f65-eba1-11eb-93f7-e23fbd7d4add&quot;,&quot;onlineDestinationUrl&quot;:&quot;digisterker.ispring.eu&quot;,&quot;uploadSources&quot;:true}}"/>
  <p:tag name="ISPRING_SCORM_PASSING_SCORE" val="0.000000"/>
  <p:tag name="ISPRING_PRESENTATION_COURSE_TITLE" val="Module 3 - Aanvragen"/>
  <p:tag name="ISPRING_ULTRA_SCORM_COURCE_TITLE" val="Digisterker - Aanvragen"/>
  <p:tag name="ISPRING_PRESENTATION_TITLE" val="Digisterker - Aanvragen"/>
  <p:tag name="ISPRING_UUID" val="{6C88FA08-D796-4CC5-AC52-7E1F123A8FFD}"/>
  <p:tag name="ISPRING_RESOURCE_FOLDER" val="C:\Users\pietb\Nextcloud\Digisterker\0. Digisterker - cursus\PowerPoint-presentaties-cursus\met 16-9 template\aanvragen-16x9-amersfoort-ispring-navigator\"/>
  <p:tag name="ISPRING_PRESENTATION_PATH" val="C:\Users\pietb\Nextcloud\Digisterker\0. Digisterker - cursus\PowerPoint-presentaties-cursus\met 16-9 template\aanvragen-16x9-amersfoort-ispring-navigator.pptx"/>
  <p:tag name="ISPRING_SCREEN_RECS_UPDATED" val="C:\Users\pietb\Nextcloud\Digisterker\0. Digisterker - cursus\PowerPoint-presentaties-cursus\met 16-9 template\aanvragen-16x9-amersfoort-ispring-navigator\"/>
  <p:tag name="FLASHSPRING_ZOOM_TAG" val="66"/>
  <p:tag name="ISPRING_PRESENTATION_INFO_2" val="&lt;?xml version=&quot;1.0&quot; encoding=&quot;UTF-8&quot; standalone=&quot;no&quot; ?&gt;&#10;&lt;presentation2&gt;&#10;&#10;  &lt;slides&gt;&#10;    &lt;slide id=&quot;{2F413E6C-D8CF-49DA-8A4E-C8ECD8458FA2}&quot; pptId=&quot;491&quot;/&gt;&#10;    &lt;slide id=&quot;{4E8A4482-BF0D-4C45-9C48-3D790C9FF278}&quot; pptId=&quot;905&quot;/&gt;&#10;    &lt;slide id=&quot;{BF9DEAC6-29BB-41DC-8509-6E164049C4BE}&quot; pptId=&quot;1295&quot;/&gt;&#10;    &lt;slide id=&quot;{7872DA92-E83B-4750-986D-B7FD08CB6353}&quot; pptId=&quot;1294&quot;/&gt;&#10;    &lt;slide id=&quot;{BBC29126-8C67-4100-B64F-79B9F37F7D70}&quot; pptId=&quot;1293&quot;/&gt;&#10;    &lt;slide id=&quot;{BE93707B-5544-48AB-A026-C4C0A0DE427B}&quot; pptId=&quot;1241&quot;/&gt;&#10;    &lt;slide id=&quot;{C44DA1AD-D654-475B-805F-24788D17EF68}&quot; pptId=&quot;961&quot;/&gt;&#10;    &lt;slide id=&quot;{1C27D85E-E718-41F6-B9D1-3452EB6AF7B0}&quot; pptId=&quot;1299&quot;/&gt;&#10;    &lt;slide id=&quot;{9CA79AA8-3572-4329-8888-AC43891C7425}&quot; pptId=&quot;1291&quot;/&gt;&#10;    &lt;slide id=&quot;{E725C94B-F6C4-4527-871A-BA1B1639AD80}&quot; pptId=&quot;1300&quot;/&gt;&#10;    &lt;slide id=&quot;{6873A8DD-8042-4664-AC25-11804FB77A41}&quot; pptId=&quot;1290&quot;/&gt;&#10;    &lt;slide id=&quot;{CA3E2BB9-5651-4C5E-BB28-F07AF64056E2}&quot; pptId=&quot;1301&quot;/&gt;&#10;    &lt;slide id=&quot;{81A0A7F1-1A6D-47DA-BB71-2B1EED96D264}&quot; pptId=&quot;1276&quot;/&gt;&#10;    &lt;slide id=&quot;{9623A5C0-0094-42AB-B85D-D9C4F385B2FF}&quot; pptId=&quot;1302&quot;/&gt;&#10;    &lt;slide id=&quot;{76ABEA23-4DF6-4AD6-92F7-680128B57C14}&quot; pptId=&quot;1278&quot;/&gt;&#10;    &lt;slide id=&quot;{B9FA4C60-C477-4784-A207-1721E0ECFC00}&quot; pptId=&quot;1303&quot;/&gt;&#10;    &lt;slide id=&quot;{C1229E81-0C92-4772-892B-74289366E455}&quot; pptId=&quot;1279&quot;/&gt;&#10;    &lt;slide id=&quot;{54AC3A92-3985-48A7-8CDA-0A0553A80138}&quot; pptId=&quot;1304&quot;/&gt;&#10;    &lt;slide id=&quot;{359B76EF-2573-4447-AABA-86000382E472}&quot; pptId=&quot;1282&quot;/&gt;&#10;    &lt;slide id=&quot;{761D8936-3EDF-46B2-BE92-006490309F57}&quot; pptId=&quot;1305&quot;/&gt;&#10;    &lt;slide id=&quot;{BFF65AC9-68FE-4B9D-8C8A-C507E7521347}&quot; pptId=&quot;1298&quot;/&gt;&#10;    &lt;slide id=&quot;{44492783-6D95-4D69-BC44-9A6ADDE846FC}&quot; pptId=&quot;1306&quot;/&gt;&#10;    &lt;slide id=&quot;{B058C448-DA96-4324-B473-50D8E1FC55ED}&quot; pptId=&quot;1292&quot;/&gt;&#10;    &lt;slide id=&quot;{614C4298-ED63-4450-8E99-1936F79C3B45}&quot; pptId=&quot;1307&quot;/&gt;&#10;    &lt;slide id=&quot;{AF9B4C9A-82EB-4158-93D7-86E0E94C9E07}&quot; pptId=&quot;1283&quot;/&gt;&#10;    &lt;slide id=&quot;{EB8F2FE1-2414-4450-BFFA-4978BD3E817D}&quot; pptId=&quot;1308&quot;/&gt;&#10;    &lt;slide id=&quot;{2A84159B-5669-4E43-A883-3AC19F07EE00}&quot; pptId=&quot;1297&quot;/&gt;&#10;    &lt;slide id=&quot;{B37694AA-7BBE-4C00-A437-7880044D792E}&quot; pptId=&quot;1309&quot;/&gt;&#10;    &lt;slide id=&quot;{1435D0EB-543D-472A-997F-9F00618C38FA}&quot; pptId=&quot;1285&quot;/&gt;&#10;    &lt;slide id=&quot;{B6E9A15C-6F44-4FBF-BC06-16D6F3A5826E}&quot; pptId=&quot;1310&quot;/&gt;&#10;    &lt;slide id=&quot;{6E84E986-3FB3-403D-8A70-9696D570AC77}&quot; pptId=&quot;1286&quot;/&gt;&#10;    &lt;slide id=&quot;{4CFF2DDD-5DC4-42BF-B06B-343552C54014}&quot; pptId=&quot;1311&quot;/&gt;&#10;    &lt;slide id=&quot;{38D12118-6A2A-49FF-AE68-99248D613FC7}&quot; pptId=&quot;1287&quot;/&gt;&#10;    &lt;slide id=&quot;{BE85ACA3-0233-494D-B74F-EE40147C4C5D}&quot; pptId=&quot;1312&quot;/&gt;&#10;    &lt;slide id=&quot;{063A450C-94A6-428D-BD5C-C1A8FA94CA00}&quot; pptId=&quot;1289&quot;/&gt;&#10;    &lt;slide id=&quot;{A7D5EEFD-9A3B-4F9C-A3FB-681A9EA58006}&quot; pptId=&quot;1313&quot;/&gt;&#10;    &lt;slide id=&quot;{97D95CC2-DC87-48D5-9C5C-593EE1CEA6DE}&quot; pptId=&quot;1288&quot;/&gt;&#10;    &lt;slide id=&quot;{D8D9FA56-AA73-4670-A5F7-6DA58532E737}&quot; pptId=&quot;1314&quot;/&gt;&#10;    &lt;slide id=&quot;{F2EF1DF0-EB1A-41AE-A579-E2E8DC932C0D}&quot; pptId=&quot;879&quot;/&gt;&#10;    &lt;slide id=&quot;{FE43EBEB-1197-4FF3-A61F-20D0E8FBE5F0}&quot; pptId=&quot;880&quot;/&gt;&#10;    &lt;slide id=&quot;{38B53D9C-D7C9-41E4-8513-C8C28DF06453}&quot; pptId=&quot;881&quot;/&gt;&#10;    &lt;slide id=&quot;{F8607339-0960-4AD3-89B8-D4DD6AE6A497}&quot; pptId=&quot;882&quot;/&gt;&#10;    &lt;slide id=&quot;{F0FE1D03-E511-48E4-9D92-D00FBA6D73C4}&quot; pptId=&quot;1274&quot;/&gt;&#10;    &lt;slide id=&quot;{14BF2FD9-9794-47A5-8F1E-E56CC13880C0}&quot; pptId=&quot;1192&quot;/&gt;&#10;    &lt;slide id=&quot;{406C9F8A-82CA-4641-A94D-94572557A30A}&quot; pptId=&quot;906&quot;/&gt;&#10;    &lt;slide id=&quot;{70213450-74BC-4A00-88A9-2AB72CEBA121}&quot; pptId=&quot;907&quot;/&gt;&#10;  &lt;/slides&gt;&#10;&#10;  &lt;narration&gt;&#10;    &lt;audioTracks/&gt;&#10;    &lt;videoTracks/&gt;&#10;  &lt;/narration&gt;&#10;&#10;&lt;/presentation2&gt;&#10;"/>
  <p:tag name="ISPRING_WEBLINKS_TARGET" val="_blank"/>
  <p:tag name="ISPRING_WEBLINKS_TARGETMJT" val="_self"/>
  <p:tag name="ISPRING-SUITE_ISPRING_PLAYERS_CUSTOMIZATION_2" val="{&quot;universal&quot;:{&quot;skinSettings&quot;:{&quot;borderRadius&quot;:10,&quot;colors&quot;:{&quot;asideBackground&quot;:{&quot;color&quot;:&quot;#F3F3F3&quot;,&quot;opacity&quot;:1,&quot;type&quot;:&quot;SOLID&quot;},&quot;asideElementBackgroundActive&quot;:{&quot;color&quot;:&quot;#9DA2A6&quot;,&quot;opacity&quot;:1,&quot;type&quot;:&quot;SOLID&quot;},&quot;asideElementBackgroundHover&quot;:{&quot;color&quot;:&quot;#E1E2E2&quot;,&quot;opacity&quot;:1,&quot;type&quot;:&quot;SOLID&quot;},&quot;asideElementText&quot;:{&quot;color&quot;:&quot;#47484A&quot;,&quot;opacity&quot;:1,&quot;type&quot;:&quot;SOLID&quot;},&quot;asideElementTextActive&quot;:{&quot;color&quot;:&quot;#FFFFFF&quot;,&quot;opacity&quot;:1,&quot;type&quot;:&quot;SOLID&quot;},&quot;asideElementTextHover&quot;:{&quot;color&quot;:&quot;#47484A&quot;,&quot;opacity&quot;:1,&quot;type&quot;:&quot;SOLID&quot;},&quot;asideLogoBackground&quot;:{&quot;color&quot;:&quot;#F3F3F3&quot;,&quot;opacity&quot;:1,&quot;type&quot;:&quot;SOLID&quot;},&quot;pageBackground&quot;:{&quot;color&quot;:&quot;#CED1D3&quot;,&quot;opacity&quot;:1,&quot;type&quot;:&quot;SOLID&quot;},&quot;playerBackground&quot;:{&quot;color&quot;:&quot;#FFFFFF&quot;,&quot;opacity&quot;:1,&quot;type&quot;:&quot;SOLID&quot;},&quot;playerText&quot;:{&quot;color&quot;:&quot;#47484A&quot;,&quot;opacity&quot;:1,&quot;type&quot;:&quot;SOLID&quot;},&quot;primaryButtonBackground&quot;:{&quot;color&quot;:&quot;#692A7C&quot;,&quot;opacity&quot;:1,&quot;type&quot;:&quot;SOLID&quot;},&quot;primaryButtonBackgroundHover&quot;:{&quot;color&quot;:&quot;#692A7C&quot;,&quot;opacity&quot;:1,&quot;type&quot;:&quot;SOLID&quot;},&quot;primaryButtonBorder&quot;:{&quot;color&quot;:&quot;#692A7C&quot;,&quot;opacity&quot;:1,&quot;type&quot;:&quot;SOLID&quot;},&quot;primaryButtonBorderHover&quot;:{&quot;color&quot;:&quot;#692A7C&quot;,&quot;opacity&quot;:1,&quot;type&quot;:&quot;SOLID&quot;},&quot;primaryButtonText&quot;:{&quot;color&quot;:&quot;#FFFFFF&quot;,&quot;opacity&quot;:1,&quot;type&quot;:&quot;SOLID&quot;},&quot;primaryButtonTextHover&quot;:{&quot;color&quot;:&quot;#FFFFFF&quot;,&quot;opacity&quot;:1,&quot;type&quot;:&quot;SOLID&quot;},&quot;secondaryButtonBackground&quot;:{&quot;color&quot;:&quot;#FFFFFF&quot;,&quot;opacity&quot;:1,&quot;type&quot;:&quot;SOLID&quot;},&quot;secondaryButtonBackgroundHover&quot;:{&quot;color&quot;:&quot;#47484A&quot;,&quot;opacity&quot;:0.10000000000000001,&quot;type&quot;:&quot;SOLID&quot;},&quot;secondaryButtonBorder&quot;:{&quot;color&quot;:&quot;#FFFFFF&quot;,&quot;opacity&quot;:1,&quot;type&quot;:&quot;SOLID&quot;},&quot;secondaryButtonBorderHover&quot;:{&quot;color&quot;:&quot;#47484A&quot;,&quot;opacity&quot;:0.10000000000000001,&quot;type&quot;:&quot;SOLID&quot;},&quot;secondaryButtonText&quot;:{&quot;color&quot;:&quot;#47484A&quot;,&quot;opacity&quot;:1,&quot;type&quot;:&quot;SOLID&quot;},&quot;secondaryButtonTextHover&quot;:{&quot;color&quot;:&quot;#47484A&quot;,&quot;opacity&quot;:1,&quot;type&quot;:&quot;SOLID&quot;}},&quot;controlPanel&quot;:{&quot;navigationMode&quot;:&quot;bySlides&quot;,&quot;progressBar&quot;:{&quot;enabled&quot;:true,&quot;mode&quot;:&quot;presentationTimeline&quot;,&quot;showLabels&quot;:false,&quot;visible&quot;:true},&quot;showCCButton&quot;:false,&quot;showNextButton&quot;:true,&quot;showOutline&quot;:false,&quot;showPlayPause&quot;:false,&quot;showPlaybackRateButton&quot;:false,&quot;showPrevButton&quot;:true,&quot;showRewind&quot;:false,&quot;showSlideNumbers&quot;:true,&quot;showSlideOnlyButton&quot;:true,&quot;showVolumeControl&quot;:false,&quot;visible&quot;:true},&quot;fontFamily&quot;:&quot;Open Sans&quot;,&quot;miniskinCustomizationEnabled&quot;:false,&quot;outlinePanel&quot;:{&quot;highlightViewedEntries&quot;:true,&quot;multilevel&quot;:true,&quot;numberEntries&quot;:true,&quot;search&quot;:false,&quot;thumbnails&quot;:true},&quot;sidePanel&quot;:{&quot;showAtLeft&quot;:true,&quot;showLogo&quot;:false,&quot;showNotes&quot;:false,&quot;showOutline&quot;:false,&quot;showPresenterInfo&quot;:false,&quot;showPresenterVideo&quot;:false,&quot;visible&quot;:false},&quot;titlePanel&quot;:{&quot;buttons&quot;:[&quot;notes&quot;,&quot;markerTools&quot;],&quot;buttonsAtLeft&quot;:false,&quot;courseTitleVisible&quot;:true,&quot;showLogo&quot;:true,&quot;visible&quot;:true},&quot;version&quot;:&quot;1.0&quot;},&quot;skinMessages&quot;:{&quot;PB_ACCESSIBLE_ARIA_LABEL_BACK_TO_BEGIN&quot;:&quot;Go to the beginning of the slide&quot;,&quot;PB_ACCESSIBLE_ARIA_LABEL_BOTTOM_PANEL&quot;:&quot;Bottom Bar&quot;,&quot;PB_ACCESSIBLE_ARIA_LABEL_NAVIGATION_BUTTONS&quot;:&quot;Navigation buttons&quot;,&quot;PB_ACCESSIBLE_ARIA_LABEL_SETTINGS&quot;:&quot;Accessibility Settings&quot;,&quot;PB_ACCESSIBLE_ARIA_LABEL_SLIDE&quot;:&quot;Slide&quot;,&quot;PB_ACCESSIBLE_ARIA_LABEL_TOP_PANEL&quot;:&quot;Top Bar&quot;,&quot;PB_ACCESSIBLE_AUDIO_NARRATION_LABEL&quot;:&quot;Audio narration&quot;,&quot;PB_ACCESSIBLE_NAVIGATION_NEXT_BUTTON&quot;:&quot;Next&quot;,&quot;PB_ACCESSIBLE_NAVIGATION_PREV_BUTTON&quot;:&quot;Previous&quot;,&quot;PB_ACCESSIBLE_SKIN_ENABLE_ACCESSIBILITY_MODE&quot;:&quot;Enable screen reader mode&quot;,&quot;PB_ACCESSIBLE_SKIN_ENABLE_NORMAL_MODE&quot;:&quot;Disable screen reader mode&quot;,&quot;PB_ACCESSIBLE_SKIN_PRESENTER_PHOTO&quot;:&quot;Presenter photo&quot;,&quot;PB_ACCESSIBLE_SLIDE_N_OF_COUNT&quot;:&quot;Slide %QUESTION_NUMBER% of %TOTAL_QUESTIONS%&quot;,&quot;PB_ACCESSIBLE_VIDEO_NARRATION_LABEL&quot;:&quot;Video narration&quot;,&quot;PB_ACCESSIBLE_WATERMARK_SKIN_CREATED_WITH&quot;:&quot;Created with iSpring evaluation version&quot;,&quot;PB_ATTACHMENT_DOCUMENT_SUBTITLE&quot;:&quot;Document&quot;,&quot;PB_ATTACHMENT_FILE_SUBTITLE&quot;:&quot;File&quot;,&quot;PB_ATTACHMENT_IMAGE_SUBTITLE&quot;:&quot;Picture&quot;,&quot;PB_ATTACHMENT_LINK_SUBTITLE&quot;:&quot;Link&quot;,&quot;PB_ATTACHMENT_VIDEO_SUBTITLE&quot;:&quot;Video&quot;,&quot;PB_BACK_TO_APP_BUTTON_LABEL&quot;:&quot;Back&quot;,&quot;PB_CC_MENU_OFF&quot;:&quot;Off&quot;,&quot;PB_CC_MENU_ON&quot;:&quot;On&quot;,&quot;PB_CC_MENU_TITLE&quot;:&quot;Notes&quot;,&quot;PB_CONTROL_PANEL_EXIT_FULL_SCREEN&quot;:&quot;Exit full screen&quot;,&quot;PB_CONTROL_PANEL_FULL_SCREEN&quot;:&quot;Full screen&quot;,&quot;PB_CONTROL_PANEL_NEXT&quot;:&quot;&quot;,&quot;PB_CONTROL_PANEL_OUTLINE&quot;:&quot;OUTLINE&quot;,&quot;PB_CONTROL_PANEL_PREV&quot;:&quot;&quot;,&quot;PB_CONTROL_PANEL_REPLAY&quot;:&quot;Replay&quot;,&quot;PB_CONTROL_PANEL_SLIDE_COUNTER&quot;:&quot;%SLIDE_NUMBER% \/  %TOTAL_SLIDES%&quot;,&quot;PB_CONTROL_PANEL_VOLUME_CONTROL&quot;:&quot;Volume&quot;,&quot;PB_CURRENT_SLIDE_IS_NOT_COMPLETED&quot;:&quot;You have to view the entire slide to continue&quot;,&quot;PB_DOMAIN_RESTRICTION&quot;:&quot;Sorry, the author has disabled viewing the presentation on this domain.&quot;,&quot;PB_DRAWING_TOOLS_END_DRAWING&quot;:&quot;Stop tekenen&quot;,&quot;PB_DRAWING_TOOLS_ERASER&quot;:&quot;Gum&quot;,&quot;PB_DRAWING_TOOLS_ERASE_ALL&quot;:&quot;Wis alles&quot;,&quot;PB_DRAWING_TOOLS_HIGHLIGHTER&quot;:&quot;Markeerder&quot;,&quot;PB_DRAWING_TOOLS_PEN&quot;:&quot;Pen&quot;,&quot;PB_ENTER_PASSWORD&quot;:&quot;Enter a password to view the presentation&quot;,&quot;PB_INCORRECT_PASSWORD&quot;:&quot;The password is incorrect&quot;,&quot;PB_INTERACTION_SLIDE_WINDOW_TEXT&quot;:&quot;You must complete the interaction before leaving this slide.&quot;,&quot;PB_MESSAGE_BOX_NO&quot;:&quot;NEE&quot;,&quot;PB_MESSAGE_BOX_OK&quot;:&quot;OK&quot;,&quot;PB_MESSAGE_BOX_YES&quot;:&quot;JA&quot;,&quot;PB_NAVIGATION_IS_RESTRICTED&quot;:&quot;You can only access previously viewed slides.&quot;,&quot;PB_NAVIGATION_IS_SEQUENTIAL&quot;:&quot;You have to view the slides in the given order.&quot;,&quot;PB_PLAYBACK_RATE_MENU_CAPTION&quot;:&quot;Speed&quot;,&quot;PB_PRECEDING_QUIZ_FAILED_WINDOW_TEXT&quot;:&quot;You may not advance because you did not pass the quiz at slide %SLIDE_INDEX%.&quot;,&quot;PB_PRECEDING_QUIZ_NOT_COMPLETED_WINDOW_TEXT&quot;:&quot;You must attempt the quiz at slide %SLIDE_INDEX% to advance.&quot;,&quot;PB_PRECEDING_QUIZ_NOT_PASSED_WINDOW_TEXT&quot;:&quot;You must pass the quiz at slide %SLIDE_INDEX% to advance.&quot;,&quot;PB_PRECEDING_SCENARIO_FAILED_WINDOW_TEXT&quot;:&quot;You may not advance because you did not pass the simulation at slide %SLIDE_INDEX%.&quot;,&quot;PB_PRECEDING_SCENARIO_NOT_COMPLETED_WINDOW_TEXT&quot;:&quot;You must attempt the simulation at slide %SLIDE_INDEX% to advance.&quot;,&quot;PB_PRECEDING_SCENARIO_NOT_PASSED_WINDOW_TEXT&quot;:&quot;You must pass the simulation at slide %SLIDE_INDEX% to advance.&quot;,&quot;PB_PRESENTER_COLLAPSE_BIO&quot;:&quot;Show less&quot;,&quot;PB_PRESENTER_EMAIL&quot;:&quot;E-mail&quot;,&quot;PB_PRESENTER_EXPAND_BIO&quot;:&quot;Show more&quot;,&quot;PB_PRESENTER_NO_INFO&quot;:&quot;No Presenter Info&quot;,&quot;PB_PRESENTER_WEBSITE&quot;:&quot;Website&quot;,&quot;PB_QUIZ_SLIDE_WINDOW_TEXT&quot;:&quot;You must complete the quiz before leaving this slide.&quot;,&quot;PB_RATE_MENU_CAPTION&quot;:&quot;Speed&quot;,&quot;PB_RATE_MENU_DEFAULT_RATE&quot;:&quot;Normal&quot;,&quot;PB_RESUME_PRESENTATION_WINDOW_TEXT&quot;:&quot;Wilt u verder gaan met waar u gebleven was?&quot;,&quot;PB_SCENARIO_SLIDE_WINDOW_TEXT&quot;:&quot;You must complete the simulation before leaving this slide.&quot;,&quot;PB_SEARCH_CANCEL&quot;:&quot;Annuleer&quot;,&quot;PB_SEARCH_NO_RESULTS_LABEL&quot;:&quot;Geen resultaten&quot;,&quot;PB_SEARCH_PANEL_DEFAULT_TEXT&quot;:&quot;Zoek&quot;,&quot;PB_SEARCH_RESULTS_LABEL&quot;:&quot;ZOEKRESULTATEN:&quot;,&quot;PB_SEARCH_RESULT_IN_NOTES&quot;:&quot;in notes&quot;,&quot;PB_SEARCH_RESULT_IN_TEXT_LABEL&quot;:&quot;[Tekst]&quot;,&quot;PB_SUBTITLES_MENU_CAPTION&quot;:&quot;Subtitles&quot;,&quot;PB_SUBTITLES_OFF&quot;:&quot;Off&quot;,&quot;PB_TAB_NOTES_LABEL&quot;:&quot;Ondertiteling&quot;,&quot;PB_TAB_OUTLINE_LABEL&quot;:&quot;Inhoud&quot;,&quot;PB_TIME_RESTRICTION&quot;:&quot;Sorry, the author has disabled viewing the presentation at the moment.&quot;,&quot;PB_TITLE_PANEL_ATTACHMENTS&quot;:&quot;Resources&quot;,&quot;PB_TITLE_PANEL_MARKER_TOOLS&quot;:&quot;Aantekeningen&quot;,&quot;PB_TITLE_PANEL_NOTES&quot;:&quot;Toelichting&quot;,&quot;PB_TITLE_PANEL_OUTLINE&quot;:&quot;Maak uw keuze&quot;,&quot;PB_TITLE_PANEL_PRESENTER_INFO&quot;:&quot;Stichting Digisterker&quot;,&quot;PB_TREE_CONTROL_LOADING&quot;:&quot;Loading…&quot;,&quot;PB_VIDEO_WINDOW_NO_VIDEO_LABEL&quot;:&quot;No video&quot;},&quot;playbackAndNavigationSettings&quot;:{&quot;autoStart&quot;:true,&quot;saveAnimationStates&quot;:true,&quot;loopPresentation&quot;:false,&quot;autoPlayAnimations&quot;:false,&quot;autoPlayAnimationsTime&quot;:1,&quot;navigationType&quot;:&quot;FREE&quot;,&quot;resumeMode&quot;:&quot;ALWAYS_START_OVER&quot;,&quot;enableKeyboardNavigation&quot;:true},&quot;keyboardSettings&quot;:&quot;&quot;,&quot;skinVersion&quot;:2,&quot;skinCompatibleVersion&quot;:0,&quot;publishSettings&quot;:{&quot;backgroundColor&quot;:&quot;#CED1D3&quot;,&quot;playerDimensions&quot;:{&quot;height&quot;:144,&quot;width&quot;:16},&quot;playerModule&quot;:&quot;UniversalHtml&quot;,&quot;presentationContent&quot;:{&quot;metadata&quot;:{&quot;references&quot;:false,&quot;texts&quot;:[&quot;DT_COMPANY_WEBSITE&quot;,&quot;DT_COURSE_TITLE&quot;,&quot;DT_SLIDE_NOTES_HTML&quot;,&quot;DT_SLIDE_NOTES_TEXT&quot;,&quot;DT_HYPERLINK_TOOLTIP&quot;]},&quot;resources&quot;:{&quot;attachments&quot;:false,&quot;companyLogos&quot;:{&quot;enlargeToFit&quot;:false,&quot;height&quot;:156,&quot;jpegQuality&quot;:100,&quot;keepAspectRatio&quot;:true,&quot;width&quot;:266},&quot;fonts&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quot;,&quot;fontFamily&quot;:&quot;Open Sans&quot;,&quot;isBold&quot;:fals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quot;,&quot;fontFamily&quot;:&quot;Open Sans&quot;,&quot;isBold&quot;:tru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i&quot;,&quot;fontFamily&quot;:&quot;Open Sans&quot;,&quot;isBold&quot;:fals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i&quot;,&quot;fontFamily&quot;:&quot;Open Sans&quot;,&quot;isBold&quot;:tru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quot;,&quot;fontFamily&quot;:&quot;Open Sans&quot;,&quot;isBold&quot;:false,&quot;isItalic&quot;:false,&quot;isSemibold&quot;:tru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i&quot;,&quot;fontFamily&quot;:&quot;Open Sans&quot;,&quot;isBold&quot;:false,&quot;isItalic&quot;:true,&quot;isSemibold&quot;:true,&quot;substituteFontFamily&quot;:&quot;Arial&quot;}],&quot;interactivity&quot;:{&quot;fullSupport&quot;:true},&quot;slideThumbnails&quot;:{&quot;enlargeToFit&quot;:false,&quot;height&quot;:59,&quot;jpegQuality&quot;:100,&quot;keepAspectRatio&quot;:true,&quot;width&quot;:78}}}},&quot;ceipData&quot;:{&quot;enableMiniSkinCustomization&quot;:false,&quot;playerLayout&quot;:&quot;custom&quot;,&quot;playerLayoutFooter&quot;:&quot;fullscreen,slideNumber,goToPrev,goToNext&quot;,&quot;playerLayoutHeader&quot;:&quot;notes,markerTools,title,logo&quot;,&quot;playerLayoutHeaderButtonsPosition&quot;:&quot;right&quot;,&quot;playerLayoutOutline&quot;:&quot;&quot;,&quot;playerLayoutProgress&quot;:&quot;enabledNavigation&quot;,&quot;playerLayoutProgressMode&quot;:&quot;presentationTimeline&quot;,&quot;playerLayoutSidebar&quot;:&quot;&quot;,&quot;playerLayoutSidebarPosition&quot;:&quot;&quot;,&quot;playerMessages&quot;:&quot;custom&quot;,&quot;playerNavigationAutoStart&quot;:true,&quot;playerNavigationEnableKeyboardNavigation&quot;:true,&quot;playerNavigationMode&quot;:&quot;bySlides&quot;,&quot;playerNavigationOnRestart&quot;:&quot;never&quot;,&quot;playerNavigationSaveAnimationStates&quot;:true,&quot;playerNavigationType&quot;:&quot;free&quot;,&quot;playerTheme&quot;:&quot;custom&quot;,&quot;playerThemeBorderRadius&quot;:10,&quot;playerThemeColorScheme&quot;:&quot;custom&quot;,&quot;playerThemeFont&quot;:&quot;Open Sans&quot;}}}"/>
  <p:tag name="ISPRING_OUTPUT_FOLDER" val="[[&quot;yx\uFFFD\u000E{D952DC7F-92F6-4B42-8B1D-BF0A89DDEE5F}&quot;,&quot;C:\\Users\\pietb\\Nextcloud\\Digisterker\\0. Digisterker - cursus\\PowerPoint-presentaties-cursus\\met 16-9 template\\301-gemeente\\albrandswaard&quot;],[&quot;\uFFFD\u0007\r\u001F{8E5154F0-2B82-4A05-AF46-9BF72165412A}&quot;,&quot;C:\\Users\\Digisterker\\Nextcloud5\\DigiVitaler\\iSpring\\Patiëntenportaal huisarts - PharmaPartners\\Quiz&quot;],[&quot;\&quot;\uFFFDJ\uFFFD{8E5154F0-2B82-4A05-AF46-9BF72165412A}&quot;,&quot;T:\\Digisterker-website\\public_html\\000-omzetting naar PHP7\\soepelit - 2019\\oefenenmetdigid\\tijdelijk&quot;]]"/>
  <p:tag name="ISPRING_SCORM_ENDPOINT" val="&lt;endpoint&gt;&lt;enable&gt;0&lt;/enable&gt;&lt;lrs&gt;http://&lt;/lrs&gt;&lt;auth&gt;0&lt;/auth&gt;&lt;login&gt;&lt;/login&gt;&lt;password&gt;&lt;/password&gt;&lt;key&gt;&lt;/key&gt;&lt;name&gt;&lt;/name&gt;&lt;email&gt;&lt;/email&gt;&lt;/endpoint&gt;&#10;"/>
  <p:tag name="ISPRING_SCORM_RATE_QUIZZES" val="0"/>
</p:tagLst>
</file>

<file path=ppt/tags/tag2.xml><?xml version="1.0" encoding="utf-8"?>
<p:tagLst xmlns:a="http://schemas.openxmlformats.org/drawingml/2006/main" xmlns:r="http://schemas.openxmlformats.org/officeDocument/2006/relationships" xmlns:p="http://schemas.openxmlformats.org/presentationml/2006/main">
  <p:tag name="GENSWF_SLIDE_UID" val="{C665E4DA-67D9-429D-9C5A-77D065BB1557}:491"/>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2F413E6C-D8CF-49DA-8A4E-C8ECD8458FA2}"/>
  <p:tag name="GENSWF_ADVANCE_TIME" val="0.000"/>
  <p:tag name="ISPRING_SLIDE_INDENT_LEVEL" val="0"/>
</p:tagLst>
</file>

<file path=ppt/tags/tag3.xml><?xml version="1.0" encoding="utf-8"?>
<p:tagLst xmlns:a="http://schemas.openxmlformats.org/drawingml/2006/main" xmlns:r="http://schemas.openxmlformats.org/officeDocument/2006/relationships" xmlns:p="http://schemas.openxmlformats.org/presentationml/2006/main">
  <p:tag name="GENSWF_SLIDE_UID" val="{F6405F5F-DD04-4D4E-B4FE-9162D42CDD2E}:90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4E8A4482-BF0D-4C45-9C48-3D790C9FF278}"/>
  <p:tag name="GENSWF_ADVANCE_TIME" val="0.000"/>
</p:tagLst>
</file>

<file path=ppt/tags/tag4.xml><?xml version="1.0" encoding="utf-8"?>
<p:tagLst xmlns:a="http://schemas.openxmlformats.org/drawingml/2006/main" xmlns:r="http://schemas.openxmlformats.org/officeDocument/2006/relationships" xmlns:p="http://schemas.openxmlformats.org/presentationml/2006/main">
  <p:tag name="GENSWF_SLIDE_UID" val="{B394E2BF-AEB5-4205-9DC9-C8BF0CBAE9CA}:129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Lst>
</file>

<file path=ppt/tags/tag5.xml><?xml version="1.0" encoding="utf-8"?>
<p:tagLst xmlns:a="http://schemas.openxmlformats.org/drawingml/2006/main" xmlns:r="http://schemas.openxmlformats.org/officeDocument/2006/relationships" xmlns:p="http://schemas.openxmlformats.org/presentationml/2006/main">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 name="GENSWF_SLIDE_UID" val="{10F0757A-135D-496A-9D76-DED34CA01604}:1317"/>
</p:tagLst>
</file>

<file path=ppt/tags/tag6.xml><?xml version="1.0" encoding="utf-8"?>
<p:tagLst xmlns:a="http://schemas.openxmlformats.org/drawingml/2006/main" xmlns:r="http://schemas.openxmlformats.org/officeDocument/2006/relationships" xmlns:p="http://schemas.openxmlformats.org/presentationml/2006/main">
  <p:tag name="GENSWF_SLIDE_UID" val="{D3C1613F-599D-493E-85FE-EF3F426C5E15}:736"/>
  <p:tag name="GENSWF_SLIDE_TITLE" val="DigiD gebruiken"/>
  <p:tag name="ISPRING_SLIDE_INDENT_LEVEL" val="1"/>
  <p:tag name="ISPRING_CUSTOM_TIMING_USED" val="0"/>
</p:tagLst>
</file>

<file path=ppt/tags/tag7.xml><?xml version="1.0" encoding="utf-8"?>
<p:tagLst xmlns:a="http://schemas.openxmlformats.org/drawingml/2006/main" xmlns:r="http://schemas.openxmlformats.org/officeDocument/2006/relationships" xmlns:p="http://schemas.openxmlformats.org/presentationml/2006/main">
  <p:tag name="GENSWF_SLIDE_UID" val="{20AFDA88-6E30-429E-90A2-F1E4BD1BBD79}:879"/>
  <p:tag name="ISPRING_CUSTOM_TIMING_USED" val="1"/>
  <p:tag name="ISPRING_SLIDE_ID_2" val="{F2EF1DF0-EB1A-41AE-A579-E2E8DC932C0D}"/>
  <p:tag name="GENSWF_ADVANCE_TIME" val="0.000"/>
  <p:tag name="ISPRING_SLIDE_INDENT_LEVEL" val="0"/>
</p:tagLst>
</file>

<file path=ppt/tags/tag8.xml><?xml version="1.0" encoding="utf-8"?>
<p:tagLst xmlns:a="http://schemas.openxmlformats.org/drawingml/2006/main" xmlns:r="http://schemas.openxmlformats.org/officeDocument/2006/relationships" xmlns:p="http://schemas.openxmlformats.org/presentationml/2006/main">
  <p:tag name="GENSWF_SLIDE_UID" val="{61AD44B1-184B-4AAA-83B4-37CC5E592577}:906"/>
  <p:tag name="ISPRING_CUSTOM_TIMING_USED" val="1"/>
  <p:tag name="ISPRING_SLIDE_ID_2" val="{406C9F8A-82CA-4641-A94D-94572557A30A}"/>
  <p:tag name="GENSWF_ADVANCE_TIME" val="0.000"/>
  <p:tag name="ISPRING_SLIDE_INDENT_LEVEL" val="0"/>
</p:tagLst>
</file>

<file path=ppt/tags/tag9.xml><?xml version="1.0" encoding="utf-8"?>
<p:tagLst xmlns:a="http://schemas.openxmlformats.org/drawingml/2006/main" xmlns:r="http://schemas.openxmlformats.org/officeDocument/2006/relationships" xmlns:p="http://schemas.openxmlformats.org/presentationml/2006/main">
  <p:tag name="GENSWF_SLIDE_UID" val="{BD42DAC9-A337-4510-9232-172197C47453}:907"/>
  <p:tag name="ISPRING_CUSTOM_TIMING_USED" val="1"/>
  <p:tag name="ISPRING_SLIDE_ID_2" val="{70213450-74BC-4A00-88A9-2AB72CEBA121}"/>
  <p:tag name="GENSWF_ADVANCE_TIME" val="0.000"/>
  <p:tag name="ISPRING_SLIDE_INDENT_LEVEL" val="0"/>
</p:tagLst>
</file>

<file path=ppt/theme/theme1.xml><?xml version="1.0" encoding="utf-8"?>
<a:theme xmlns:a="http://schemas.openxmlformats.org/drawingml/2006/main" name="6_Aangepast ontwerp">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e1" id="{C03CDD5F-7A18-4CAC-B960-D7B038351E88}" vid="{77C413C3-1F81-4201-A808-F5ECB13CDA9F}"/>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9107515-1690586196_16884-14368</Template>
  <TotalTime>2</TotalTime>
  <Words>246</Words>
  <Application>Microsoft Office PowerPoint</Application>
  <PresentationFormat>Breedbeeld</PresentationFormat>
  <Paragraphs>54</Paragraphs>
  <Slides>8</Slides>
  <Notes>8</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8</vt:i4>
      </vt:variant>
    </vt:vector>
  </HeadingPairs>
  <TitlesOfParts>
    <vt:vector size="12" baseType="lpstr">
      <vt:lpstr>Arial</vt:lpstr>
      <vt:lpstr>Calibri</vt:lpstr>
      <vt:lpstr>Corbel</vt:lpstr>
      <vt:lpstr>6_Aangepast ontwerp</vt:lpstr>
      <vt:lpstr>Aanvragen</vt:lpstr>
      <vt:lpstr>Wat gaat u leren?</vt:lpstr>
      <vt:lpstr>Aanvragen – voorbeelden</vt:lpstr>
      <vt:lpstr>Aanvragen – wat is dat?</vt:lpstr>
      <vt:lpstr>PowerPoint-presentatie</vt:lpstr>
      <vt:lpstr>Anders zoeken</vt:lpstr>
      <vt:lpstr>Waar moet u extra op letten?</vt:lpstr>
      <vt:lpstr>Oefeningen: aanvragen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Digisterker - Aanvragen</dc:title>
  <dc:creator>Piet Boekhoudt</dc:creator>
  <cp:lastModifiedBy>Hellen ter Morsche</cp:lastModifiedBy>
  <cp:revision>4274</cp:revision>
  <dcterms:created xsi:type="dcterms:W3CDTF">2019-07-30T10:24:44Z</dcterms:created>
  <dcterms:modified xsi:type="dcterms:W3CDTF">2024-07-25T12:44:42Z</dcterms:modified>
</cp:coreProperties>
</file>