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eldropmierlo/"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A3B71A7D-F156-DF46-DDFD-A8ACE4FB1D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2" y="4552284"/>
            <a:ext cx="2594698" cy="208094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103219" y="549275"/>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428D4542-859B-63BB-B590-6154DC2A87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7678" y="3923986"/>
            <a:ext cx="1823203"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8</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4275</cp:revision>
  <dcterms:created xsi:type="dcterms:W3CDTF">2019-07-30T10:24:44Z</dcterms:created>
  <dcterms:modified xsi:type="dcterms:W3CDTF">2024-11-07T10:38:47Z</dcterms:modified>
</cp:coreProperties>
</file>