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204"/>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14-8-2024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14-8-2024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gemertbakel/"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logo, schermopname&#10;&#10;Automatisch gegenereerde beschrijving">
            <a:extLst>
              <a:ext uri="{FF2B5EF4-FFF2-40B4-BE49-F238E27FC236}">
                <a16:creationId xmlns:a16="http://schemas.microsoft.com/office/drawing/2014/main" id="{161526C6-B63F-31D2-9009-A0CC4079343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4465" y="4855686"/>
            <a:ext cx="2579069" cy="1655762"/>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ettertype, logo, schermopname&#10;&#10;Automatisch gegenereerde beschrijving">
            <a:extLst>
              <a:ext uri="{FF2B5EF4-FFF2-40B4-BE49-F238E27FC236}">
                <a16:creationId xmlns:a16="http://schemas.microsoft.com/office/drawing/2014/main" id="{DDE1803E-DE8E-1C29-2C4B-9C1BC4F88F9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49329" y="4198796"/>
            <a:ext cx="1492793" cy="958373"/>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4275</cp:revision>
  <dcterms:created xsi:type="dcterms:W3CDTF">2019-07-30T10:24:44Z</dcterms:created>
  <dcterms:modified xsi:type="dcterms:W3CDTF">2024-08-14T13:50:38Z</dcterms:modified>
</cp:coreProperties>
</file>