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98" d="100"/>
          <a:sy n="98" d="100"/>
        </p:scale>
        <p:origin x="1092" y="-60"/>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28-6-2024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28-6-2024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gennep/"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Graphics, logo&#10;&#10;Automatisch gegenereerde beschrijving">
            <a:extLst>
              <a:ext uri="{FF2B5EF4-FFF2-40B4-BE49-F238E27FC236}">
                <a16:creationId xmlns:a16="http://schemas.microsoft.com/office/drawing/2014/main" id="{9979236E-FD41-DE6B-73D8-2D76A5B103E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2166" y="4560411"/>
            <a:ext cx="2221902" cy="2061925"/>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Graphics, logo&#10;&#10;Automatisch gegenereerde beschrijving">
            <a:extLst>
              <a:ext uri="{FF2B5EF4-FFF2-40B4-BE49-F238E27FC236}">
                <a16:creationId xmlns:a16="http://schemas.microsoft.com/office/drawing/2014/main" id="{BD228331-DA2A-C93B-BF30-BB363BB9D99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80968" y="3849413"/>
            <a:ext cx="1573903" cy="1460582"/>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4272</cp:revision>
  <dcterms:created xsi:type="dcterms:W3CDTF">2019-07-30T10:24:44Z</dcterms:created>
  <dcterms:modified xsi:type="dcterms:W3CDTF">2024-06-28T11:42:28Z</dcterms:modified>
</cp:coreProperties>
</file>