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66" d="100"/>
          <a:sy n="66" d="100"/>
        </p:scale>
        <p:origin x="2328" y="636"/>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31-5-2024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31-5-2024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gilzerijen/"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2" name="Afbeelding 1" descr="Afbeelding met tekst, Lettertype, logo, Graphics&#10;&#10;Automatisch gegenereerde beschrijving">
            <a:extLst>
              <a:ext uri="{FF2B5EF4-FFF2-40B4-BE49-F238E27FC236}">
                <a16:creationId xmlns:a16="http://schemas.microsoft.com/office/drawing/2014/main" id="{737AC0A7-DFD1-3E7E-2D81-87F5AC93C5B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2546" y="4560411"/>
            <a:ext cx="2780705" cy="2096652"/>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descr="Afbeelding met tekst, Lettertype, logo, Graphics&#10;&#10;Automatisch gegenereerde beschrijving">
            <a:extLst>
              <a:ext uri="{FF2B5EF4-FFF2-40B4-BE49-F238E27FC236}">
                <a16:creationId xmlns:a16="http://schemas.microsoft.com/office/drawing/2014/main" id="{6C4EACCE-2430-D38D-8119-5DB9ABA6AA56}"/>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25798" y="3847786"/>
            <a:ext cx="1939269" cy="1462209"/>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1</TotalTime>
  <Words>224</Words>
  <Application>Microsoft Office PowerPoint</Application>
  <PresentationFormat>Breedbeeld</PresentationFormat>
  <Paragraphs>53</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Hellen ter Morsche</cp:lastModifiedBy>
  <cp:revision>4272</cp:revision>
  <dcterms:created xsi:type="dcterms:W3CDTF">2019-07-30T10:24:44Z</dcterms:created>
  <dcterms:modified xsi:type="dcterms:W3CDTF">2024-05-31T11:48:42Z</dcterms:modified>
</cp:coreProperties>
</file>