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31-5-2024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31-5-2024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ilzerij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Graphics&#10;&#10;Automatisch gegenereerde beschrijving">
            <a:extLst>
              <a:ext uri="{FF2B5EF4-FFF2-40B4-BE49-F238E27FC236}">
                <a16:creationId xmlns:a16="http://schemas.microsoft.com/office/drawing/2014/main" id="{737AC0A7-DFD1-3E7E-2D81-87F5AC93C5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2546" y="4560411"/>
            <a:ext cx="2780705" cy="209665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6C4EACCE-2430-D38D-8119-5DB9ABA6AA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5798" y="3847786"/>
            <a:ext cx="1939269"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2024-05-31T11:48:42Z</dcterms:modified>
</cp:coreProperties>
</file>