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4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17-6-2024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17-6-2024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gorinche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logo, schermopname&#10;&#10;Automatisch gegenereerde beschrijving">
            <a:extLst>
              <a:ext uri="{FF2B5EF4-FFF2-40B4-BE49-F238E27FC236}">
                <a16:creationId xmlns:a16="http://schemas.microsoft.com/office/drawing/2014/main" id="{1F073D59-61A6-C05C-20AE-FAAD5857DD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820768"/>
            <a:ext cx="2254418" cy="182973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5" name="Afbeelding 4" descr="Afbeelding met tekst, Lettertype, logo, schermopname&#10;&#10;Automatisch gegenereerde beschrijving">
            <a:extLst>
              <a:ext uri="{FF2B5EF4-FFF2-40B4-BE49-F238E27FC236}">
                <a16:creationId xmlns:a16="http://schemas.microsoft.com/office/drawing/2014/main" id="{EBFA3157-2E0E-4D88-D9D6-95AF01ACDC59}"/>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15428" y="4121119"/>
            <a:ext cx="1456686" cy="1182280"/>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2024-06-17T13:18:49Z</dcterms:modified>
</cp:coreProperties>
</file>