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864" y="20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19-2-2024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19-2-2024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gron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41F88901-0028-ED2F-5913-1B96540666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809948"/>
            <a:ext cx="2099151" cy="179267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Graphics, logo&#10;&#10;Automatisch gegenereerde beschrijving">
            <a:extLst>
              <a:ext uri="{FF2B5EF4-FFF2-40B4-BE49-F238E27FC236}">
                <a16:creationId xmlns:a16="http://schemas.microsoft.com/office/drawing/2014/main" id="{CD1DD97B-B1E1-4A0F-DBA8-F87EBAD149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5200" y="4095749"/>
            <a:ext cx="1463200" cy="124957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2024-02-19T12:59:18Z</dcterms:modified>
</cp:coreProperties>
</file>