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864" y="20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ron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41F88901-0028-ED2F-5913-1B9654066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809948"/>
            <a:ext cx="2099151" cy="179267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CD1DD97B-B1E1-4A0F-DBA8-F87EBAD149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5200" y="4095749"/>
            <a:ext cx="1463200" cy="124957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2024-02-19T12:59:18Z</dcterms:modified>
</cp:coreProperties>
</file>