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6-5-2024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6-5-2024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aarle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clipart&#10;&#10;Automatisch gegenereerde beschrijving">
            <a:extLst>
              <a:ext uri="{FF2B5EF4-FFF2-40B4-BE49-F238E27FC236}">
                <a16:creationId xmlns:a16="http://schemas.microsoft.com/office/drawing/2014/main" id="{8168B2FB-9518-A361-45C2-145B5CA4F2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6104" y="4519499"/>
            <a:ext cx="2030413" cy="209944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Graphics, clipart&#10;&#10;Automatisch gegenereerde beschrijving">
            <a:extLst>
              <a:ext uri="{FF2B5EF4-FFF2-40B4-BE49-F238E27FC236}">
                <a16:creationId xmlns:a16="http://schemas.microsoft.com/office/drawing/2014/main" id="{4B8FF779-8A67-7C4C-58B8-2A7C8330AFD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61066" y="3930848"/>
            <a:ext cx="1327386" cy="137251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4273</cp:revision>
  <dcterms:created xsi:type="dcterms:W3CDTF">2019-07-30T10:24:44Z</dcterms:created>
  <dcterms:modified xsi:type="dcterms:W3CDTF">2024-05-06T06:26:01Z</dcterms:modified>
</cp:coreProperties>
</file>