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66" d="100"/>
          <a:sy n="66" d="100"/>
        </p:scale>
        <p:origin x="2328" y="636"/>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6-5-2024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6-5-2024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haarlem/"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4" name="Afbeelding 3" descr="Afbeelding met tekst, Lettertype, Graphics, clipart&#10;&#10;Automatisch gegenereerde beschrijving">
            <a:extLst>
              <a:ext uri="{FF2B5EF4-FFF2-40B4-BE49-F238E27FC236}">
                <a16:creationId xmlns:a16="http://schemas.microsoft.com/office/drawing/2014/main" id="{8168B2FB-9518-A361-45C2-145B5CA4F22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06104" y="4519499"/>
            <a:ext cx="2030413" cy="2099447"/>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descr="Afbeelding met tekst, Lettertype, Graphics, clipart&#10;&#10;Automatisch gegenereerde beschrijving">
            <a:extLst>
              <a:ext uri="{FF2B5EF4-FFF2-40B4-BE49-F238E27FC236}">
                <a16:creationId xmlns:a16="http://schemas.microsoft.com/office/drawing/2014/main" id="{4B8FF779-8A67-7C4C-58B8-2A7C8330AFD1}"/>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61066" y="3930848"/>
            <a:ext cx="1327386" cy="1372517"/>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224</Words>
  <Application>Microsoft Office PowerPoint</Application>
  <PresentationFormat>Breedbeeld</PresentationFormat>
  <Paragraphs>53</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Kirley Schreurs</cp:lastModifiedBy>
  <cp:revision>4273</cp:revision>
  <dcterms:created xsi:type="dcterms:W3CDTF">2019-07-30T10:24:44Z</dcterms:created>
  <dcterms:modified xsi:type="dcterms:W3CDTF">2024-05-06T06:26:01Z</dcterms:modified>
</cp:coreProperties>
</file>