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5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18-1-2024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18-1-2024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hardenberg/"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57939BAF-C3A3-A930-2D13-EBADB14B530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1142" y="4864849"/>
            <a:ext cx="2630779" cy="1741576"/>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sp>
        <p:nvSpPr>
          <p:cNvPr id="3" name="Pijl: rechts 2">
            <a:hlinkClick r:id="rId5"/>
            <a:extLst>
              <a:ext uri="{FF2B5EF4-FFF2-40B4-BE49-F238E27FC236}">
                <a16:creationId xmlns:a16="http://schemas.microsoft.com/office/drawing/2014/main" id="{BE6917AE-DD9F-8CE5-B659-59907D86662D}"/>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10" name="Afbeelding 9">
            <a:hlinkClick r:id="rId5"/>
            <a:extLst>
              <a:ext uri="{FF2B5EF4-FFF2-40B4-BE49-F238E27FC236}">
                <a16:creationId xmlns:a16="http://schemas.microsoft.com/office/drawing/2014/main" id="{6CDBA639-ABC4-E199-E1D8-F21667290EFA}"/>
              </a:ext>
            </a:extLst>
          </p:cNvPr>
          <p:cNvPicPr>
            <a:picLocks noChangeAspect="1"/>
          </p:cNvPicPr>
          <p:nvPr/>
        </p:nvPicPr>
        <p:blipFill>
          <a:blip r:embed="rId6"/>
          <a:stretch>
            <a:fillRect/>
          </a:stretch>
        </p:blipFill>
        <p:spPr>
          <a:xfrm>
            <a:off x="2055594" y="511174"/>
            <a:ext cx="8164571" cy="5382837"/>
          </a:xfrm>
          <a:prstGeom prst="rect">
            <a:avLst/>
          </a:prstGeom>
        </p:spPr>
      </p:pic>
      <p:pic>
        <p:nvPicPr>
          <p:cNvPr id="11" name="Afbeelding 10">
            <a:extLst>
              <a:ext uri="{FF2B5EF4-FFF2-40B4-BE49-F238E27FC236}">
                <a16:creationId xmlns:a16="http://schemas.microsoft.com/office/drawing/2014/main" id="{5DD22626-CA56-99B2-C442-DE0AAD6D93F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87357" y="4128489"/>
            <a:ext cx="1859180" cy="1230778"/>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4271</cp:revision>
  <dcterms:created xsi:type="dcterms:W3CDTF">2019-07-30T10:24:44Z</dcterms:created>
  <dcterms:modified xsi:type="dcterms:W3CDTF">2024-01-18T12:14:17Z</dcterms:modified>
</cp:coreProperties>
</file>