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rl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1FE178E-EB75-C215-8EAB-3FDABCACF9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0471" y="5153025"/>
            <a:ext cx="2097482" cy="148082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CC561B00-ED23-9B91-A93D-E6776AD5C4F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3897" y="4248150"/>
            <a:ext cx="1642293" cy="115945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2024-10-16T11:16:45Z</dcterms:modified>
</cp:coreProperties>
</file>