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91" d="100"/>
          <a:sy n="91" d="100"/>
        </p:scale>
        <p:origin x="1368" y="7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9-8-2024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9-8-2024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heemskerk/"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Graphics&#10;&#10;Automatisch gegenereerde beschrijving">
            <a:extLst>
              <a:ext uri="{FF2B5EF4-FFF2-40B4-BE49-F238E27FC236}">
                <a16:creationId xmlns:a16="http://schemas.microsoft.com/office/drawing/2014/main" id="{B4A75F5F-1CCD-09C1-CEEB-9FDA051D487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5760" y="4560411"/>
            <a:ext cx="3236056" cy="210343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logo, Graphics&#10;&#10;Automatisch gegenereerde beschrijving">
            <a:extLst>
              <a:ext uri="{FF2B5EF4-FFF2-40B4-BE49-F238E27FC236}">
                <a16:creationId xmlns:a16="http://schemas.microsoft.com/office/drawing/2014/main" id="{6D558F40-7A82-1522-7D6F-C0F2204FE05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35643" y="3837276"/>
            <a:ext cx="2249553" cy="146220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4274</cp:revision>
  <dcterms:created xsi:type="dcterms:W3CDTF">2019-07-30T10:24:44Z</dcterms:created>
  <dcterms:modified xsi:type="dcterms:W3CDTF">2024-08-09T08:09:42Z</dcterms:modified>
</cp:coreProperties>
</file>