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7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19-9-2024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19-9-2024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eerenve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5FF1180F-4ECC-5CB8-176E-5A1167ED721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8767" y="4992399"/>
            <a:ext cx="1670197" cy="148647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A6022E2B-D101-61F8-1773-D2790F5DB56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71843" y="3990975"/>
            <a:ext cx="1542908" cy="137318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4274</cp:revision>
  <dcterms:created xsi:type="dcterms:W3CDTF">2019-07-30T10:24:44Z</dcterms:created>
  <dcterms:modified xsi:type="dcterms:W3CDTF">2024-09-19T08:13:48Z</dcterms:modified>
</cp:coreProperties>
</file>