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108" d="100"/>
          <a:sy n="108" d="100"/>
        </p:scale>
        <p:origin x="732" y="8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23-7-2024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23-7-2024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eerl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7CA5DDF6-88BD-B3D8-6BDB-D4E28314CD6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1128" y="5451653"/>
            <a:ext cx="1826045" cy="121249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7CA5DDF6-88BD-B3D8-6BDB-D4E28314CD6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6662" y="4208016"/>
            <a:ext cx="1744602" cy="1158416"/>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4274</cp:revision>
  <dcterms:created xsi:type="dcterms:W3CDTF">2019-07-30T10:24:44Z</dcterms:created>
  <dcterms:modified xsi:type="dcterms:W3CDTF">2024-07-23T08:29:20Z</dcterms:modified>
</cp:coreProperties>
</file>