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ezeleen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267B512-0833-0C13-951D-25106CDC1C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971" y="4693478"/>
            <a:ext cx="2463354" cy="197561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722F12C5-7423-C876-0B7F-F46F89F2238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27696" y="4000500"/>
            <a:ext cx="1759711" cy="141128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2024-12-03T08:33:31Z</dcterms:modified>
</cp:coreProperties>
</file>