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us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Graphics, Lettertype, schermopname&#10;&#10;Automatisch gegenereerde beschrijving">
            <a:extLst>
              <a:ext uri="{FF2B5EF4-FFF2-40B4-BE49-F238E27FC236}">
                <a16:creationId xmlns:a16="http://schemas.microsoft.com/office/drawing/2014/main" id="{680208BF-6DAB-91F7-2948-94D81A5B1A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277" y="4560410"/>
            <a:ext cx="2404695" cy="208727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Graphics, Lettertype, schermopname&#10;&#10;Automatisch gegenereerde beschrijving">
            <a:extLst>
              <a:ext uri="{FF2B5EF4-FFF2-40B4-BE49-F238E27FC236}">
                <a16:creationId xmlns:a16="http://schemas.microsoft.com/office/drawing/2014/main" id="{605E4F93-8811-2567-46FF-EEF1542A600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5422" y="3868806"/>
            <a:ext cx="1684573"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2024-07-23T11:02:57Z</dcterms:modified>
</cp:coreProperties>
</file>