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eksche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FBF7A93B-D4C5-8567-D388-B77FB1E191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5" y="5257800"/>
            <a:ext cx="2226552" cy="127358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AA3A2D1C-BF5A-683F-4CC5-D7C9E1A8F5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3289" y="4395109"/>
            <a:ext cx="1760536" cy="100702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2024-01-18T12:15:26Z</dcterms:modified>
</cp:coreProperties>
</file>