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91" d="100"/>
          <a:sy n="91" d="100"/>
        </p:scale>
        <p:origin x="1368" y="7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5-9-2024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5-9-2024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hoogeve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337A2C55-BB64-C5C2-9485-8FD37F29D92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2973" y="4877890"/>
            <a:ext cx="2072102" cy="1699124"/>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579A80D3-86F0-494E-3EB8-210B107DBFC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37948" y="4102100"/>
            <a:ext cx="1608796" cy="1319213"/>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2024-09-05T11:30:45Z</dcterms:modified>
</cp:coreProperties>
</file>