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varScale="1">
        <p:scale>
          <a:sx n="105" d="100"/>
          <a:sy n="105" d="100"/>
        </p:scale>
        <p:origin x="852" y="84"/>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26-7-2024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26-7-2024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houten/"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2" name="Afbeelding 1">
            <a:extLst>
              <a:ext uri="{FF2B5EF4-FFF2-40B4-BE49-F238E27FC236}">
                <a16:creationId xmlns:a16="http://schemas.microsoft.com/office/drawing/2014/main" id="{DD7AF77B-FB17-EC10-D51F-9158C5BDCB6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6195" y="4860677"/>
            <a:ext cx="2068430" cy="1799534"/>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a:extLst>
              <a:ext uri="{FF2B5EF4-FFF2-40B4-BE49-F238E27FC236}">
                <a16:creationId xmlns:a16="http://schemas.microsoft.com/office/drawing/2014/main" id="{8E165218-DA1E-9751-7EBB-CDB77735CD2F}"/>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57341" y="3848163"/>
            <a:ext cx="1797393" cy="1563732"/>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688A164B-A496-74BE-AFAB-6BB30B1AD7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246</Words>
  <Application>Microsoft Office PowerPoint</Application>
  <PresentationFormat>Breedbeeld</PresentationFormat>
  <Paragraphs>54</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Kirley Schreurs</cp:lastModifiedBy>
  <cp:revision>4274</cp:revision>
  <dcterms:created xsi:type="dcterms:W3CDTF">2019-07-30T10:24:44Z</dcterms:created>
  <dcterms:modified xsi:type="dcterms:W3CDTF">2024-07-26T15:28:16Z</dcterms:modified>
</cp:coreProperties>
</file>