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72" y="2010"/>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5-9-2024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5-9-2024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kaagbraas/"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DD691869-C052-151E-3779-89D6285623F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5" y="5001085"/>
            <a:ext cx="2375376" cy="1662763"/>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F1DF189C-4264-3AE3-2785-CDDCF333A742}"/>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9329" y="4113497"/>
            <a:ext cx="1709283" cy="119649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2024-09-05T13:05:27Z</dcterms:modified>
</cp:coreProperties>
</file>