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72" y="2010"/>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5-9-2024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5-9-2024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kaagbraas/"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logo, Graphics&#10;&#10;Automatisch gegenereerde beschrijving">
            <a:extLst>
              <a:ext uri="{FF2B5EF4-FFF2-40B4-BE49-F238E27FC236}">
                <a16:creationId xmlns:a16="http://schemas.microsoft.com/office/drawing/2014/main" id="{DD691869-C052-151E-3779-89D6285623F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775" y="5001085"/>
            <a:ext cx="2375376" cy="1662763"/>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logo, Graphics&#10;&#10;Automatisch gegenereerde beschrijving">
            <a:extLst>
              <a:ext uri="{FF2B5EF4-FFF2-40B4-BE49-F238E27FC236}">
                <a16:creationId xmlns:a16="http://schemas.microsoft.com/office/drawing/2014/main" id="{F1DF189C-4264-3AE3-2785-CDDCF333A74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49329" y="4113497"/>
            <a:ext cx="1709283" cy="1196498"/>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4275</cp:revision>
  <dcterms:created xsi:type="dcterms:W3CDTF">2019-07-30T10:24:44Z</dcterms:created>
  <dcterms:modified xsi:type="dcterms:W3CDTF">2024-09-05T13:05:27Z</dcterms:modified>
</cp:coreProperties>
</file>